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85" r:id="rId3"/>
    <p:sldId id="388" r:id="rId4"/>
    <p:sldId id="406" r:id="rId5"/>
    <p:sldId id="403" r:id="rId6"/>
    <p:sldId id="407" r:id="rId7"/>
    <p:sldId id="405" r:id="rId8"/>
    <p:sldId id="396" r:id="rId9"/>
    <p:sldId id="408" r:id="rId10"/>
    <p:sldId id="397" r:id="rId11"/>
    <p:sldId id="398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961878-7C08-4EE6-9628-F68328AA0F5E}" v="5" dt="2023-12-19T09:26:07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9959" autoAdjust="0"/>
  </p:normalViewPr>
  <p:slideViewPr>
    <p:cSldViewPr snapToGrid="0" showGuides="1">
      <p:cViewPr varScale="1">
        <p:scale>
          <a:sx n="89" d="100"/>
          <a:sy n="89" d="100"/>
        </p:scale>
        <p:origin x="66" y="1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bemo GmbH" userId="30e984c9-6d32-4954-bda6-ec4b01560906" providerId="ADAL" clId="{DE961878-7C08-4EE6-9628-F68328AA0F5E}"/>
    <pc:docChg chg="custSel modSld">
      <pc:chgData name="Kibemo GmbH" userId="30e984c9-6d32-4954-bda6-ec4b01560906" providerId="ADAL" clId="{DE961878-7C08-4EE6-9628-F68328AA0F5E}" dt="2023-12-19T09:26:35.269" v="38" actId="6549"/>
      <pc:docMkLst>
        <pc:docMk/>
      </pc:docMkLst>
      <pc:sldChg chg="addSp modSp mod">
        <pc:chgData name="Kibemo GmbH" userId="30e984c9-6d32-4954-bda6-ec4b01560906" providerId="ADAL" clId="{DE961878-7C08-4EE6-9628-F68328AA0F5E}" dt="2023-12-19T09:24:42.304" v="3" actId="1076"/>
        <pc:sldMkLst>
          <pc:docMk/>
          <pc:sldMk cId="3824008681" sldId="256"/>
        </pc:sldMkLst>
        <pc:picChg chg="add mod">
          <ac:chgData name="Kibemo GmbH" userId="30e984c9-6d32-4954-bda6-ec4b01560906" providerId="ADAL" clId="{DE961878-7C08-4EE6-9628-F68328AA0F5E}" dt="2023-12-19T09:24:42.304" v="3" actId="1076"/>
          <ac:picMkLst>
            <pc:docMk/>
            <pc:sldMk cId="3824008681" sldId="256"/>
            <ac:picMk id="4" creationId="{A7BE070C-F0AC-C411-BC98-0707B50D3D60}"/>
          </ac:picMkLst>
        </pc:picChg>
      </pc:sldChg>
      <pc:sldChg chg="delSp modSp mod">
        <pc:chgData name="Kibemo GmbH" userId="30e984c9-6d32-4954-bda6-ec4b01560906" providerId="ADAL" clId="{DE961878-7C08-4EE6-9628-F68328AA0F5E}" dt="2023-12-19T09:26:30.110" v="37" actId="6549"/>
        <pc:sldMkLst>
          <pc:docMk/>
          <pc:sldMk cId="1159900364" sldId="385"/>
        </pc:sldMkLst>
        <pc:spChg chg="mod">
          <ac:chgData name="Kibemo GmbH" userId="30e984c9-6d32-4954-bda6-ec4b01560906" providerId="ADAL" clId="{DE961878-7C08-4EE6-9628-F68328AA0F5E}" dt="2023-12-19T09:26:30.110" v="37" actId="6549"/>
          <ac:spMkLst>
            <pc:docMk/>
            <pc:sldMk cId="1159900364" sldId="385"/>
            <ac:spMk id="8" creationId="{7EB767F3-489E-4360-BCD3-16962DE7124C}"/>
          </ac:spMkLst>
        </pc:spChg>
        <pc:picChg chg="del">
          <ac:chgData name="Kibemo GmbH" userId="30e984c9-6d32-4954-bda6-ec4b01560906" providerId="ADAL" clId="{DE961878-7C08-4EE6-9628-F68328AA0F5E}" dt="2023-12-19T09:24:45.246" v="4" actId="478"/>
          <ac:picMkLst>
            <pc:docMk/>
            <pc:sldMk cId="1159900364" sldId="385"/>
            <ac:picMk id="9" creationId="{1A6015ED-1D6F-4EAB-97F0-1050B9997279}"/>
          </ac:picMkLst>
        </pc:picChg>
      </pc:sldChg>
      <pc:sldChg chg="delSp mod modNotesTx">
        <pc:chgData name="Kibemo GmbH" userId="30e984c9-6d32-4954-bda6-ec4b01560906" providerId="ADAL" clId="{DE961878-7C08-4EE6-9628-F68328AA0F5E}" dt="2023-12-19T09:26:35.269" v="38" actId="6549"/>
        <pc:sldMkLst>
          <pc:docMk/>
          <pc:sldMk cId="2192557782" sldId="396"/>
        </pc:sldMkLst>
        <pc:picChg chg="del">
          <ac:chgData name="Kibemo GmbH" userId="30e984c9-6d32-4954-bda6-ec4b01560906" providerId="ADAL" clId="{DE961878-7C08-4EE6-9628-F68328AA0F5E}" dt="2023-12-19T09:25:03.246" v="9" actId="478"/>
          <ac:picMkLst>
            <pc:docMk/>
            <pc:sldMk cId="2192557782" sldId="396"/>
            <ac:picMk id="9" creationId="{81637773-BD46-40AF-9604-207BD9AE9878}"/>
          </ac:picMkLst>
        </pc:picChg>
      </pc:sldChg>
      <pc:sldChg chg="delSp mod">
        <pc:chgData name="Kibemo GmbH" userId="30e984c9-6d32-4954-bda6-ec4b01560906" providerId="ADAL" clId="{DE961878-7C08-4EE6-9628-F68328AA0F5E}" dt="2023-12-19T09:25:09.720" v="11" actId="478"/>
        <pc:sldMkLst>
          <pc:docMk/>
          <pc:sldMk cId="4034935402" sldId="397"/>
        </pc:sldMkLst>
        <pc:picChg chg="del">
          <ac:chgData name="Kibemo GmbH" userId="30e984c9-6d32-4954-bda6-ec4b01560906" providerId="ADAL" clId="{DE961878-7C08-4EE6-9628-F68328AA0F5E}" dt="2023-12-19T09:25:09.720" v="11" actId="478"/>
          <ac:picMkLst>
            <pc:docMk/>
            <pc:sldMk cId="4034935402" sldId="397"/>
            <ac:picMk id="6" creationId="{FA9DA3E4-2C51-46D5-BB7E-6FB4B67CF940}"/>
          </ac:picMkLst>
        </pc:picChg>
      </pc:sldChg>
      <pc:sldChg chg="addSp delSp modSp mod">
        <pc:chgData name="Kibemo GmbH" userId="30e984c9-6d32-4954-bda6-ec4b01560906" providerId="ADAL" clId="{DE961878-7C08-4EE6-9628-F68328AA0F5E}" dt="2023-12-19T09:26:17.901" v="36" actId="478"/>
        <pc:sldMkLst>
          <pc:docMk/>
          <pc:sldMk cId="1683174518" sldId="398"/>
        </pc:sldMkLst>
        <pc:spChg chg="add mod">
          <ac:chgData name="Kibemo GmbH" userId="30e984c9-6d32-4954-bda6-ec4b01560906" providerId="ADAL" clId="{DE961878-7C08-4EE6-9628-F68328AA0F5E}" dt="2023-12-19T09:25:56.177" v="24" actId="2085"/>
          <ac:spMkLst>
            <pc:docMk/>
            <pc:sldMk cId="1683174518" sldId="398"/>
            <ac:spMk id="14" creationId="{BBB084DA-429F-19D4-FCE7-0150AC21D8D8}"/>
          </ac:spMkLst>
        </pc:spChg>
        <pc:picChg chg="add del mod">
          <ac:chgData name="Kibemo GmbH" userId="30e984c9-6d32-4954-bda6-ec4b01560906" providerId="ADAL" clId="{DE961878-7C08-4EE6-9628-F68328AA0F5E}" dt="2023-12-19T09:25:18.005" v="13" actId="478"/>
          <ac:picMkLst>
            <pc:docMk/>
            <pc:sldMk cId="1683174518" sldId="398"/>
            <ac:picMk id="2" creationId="{D45281CA-26CD-81B4-596E-F4355061AE12}"/>
          </ac:picMkLst>
        </pc:picChg>
        <pc:picChg chg="add del mod">
          <ac:chgData name="Kibemo GmbH" userId="30e984c9-6d32-4954-bda6-ec4b01560906" providerId="ADAL" clId="{DE961878-7C08-4EE6-9628-F68328AA0F5E}" dt="2023-12-19T09:25:38.290" v="21" actId="478"/>
          <ac:picMkLst>
            <pc:docMk/>
            <pc:sldMk cId="1683174518" sldId="398"/>
            <ac:picMk id="12" creationId="{E2DDD377-9C6A-2BAB-A158-C4E2C90215CC}"/>
          </ac:picMkLst>
        </pc:picChg>
        <pc:picChg chg="add del mod">
          <ac:chgData name="Kibemo GmbH" userId="30e984c9-6d32-4954-bda6-ec4b01560906" providerId="ADAL" clId="{DE961878-7C08-4EE6-9628-F68328AA0F5E}" dt="2023-12-19T09:26:04.304" v="28" actId="478"/>
          <ac:picMkLst>
            <pc:docMk/>
            <pc:sldMk cId="1683174518" sldId="398"/>
            <ac:picMk id="17" creationId="{CFB39441-88E7-DE79-687A-A59BF69D5EB4}"/>
          </ac:picMkLst>
        </pc:picChg>
        <pc:picChg chg="add del mod">
          <ac:chgData name="Kibemo GmbH" userId="30e984c9-6d32-4954-bda6-ec4b01560906" providerId="ADAL" clId="{DE961878-7C08-4EE6-9628-F68328AA0F5E}" dt="2023-12-19T09:26:17.901" v="36" actId="478"/>
          <ac:picMkLst>
            <pc:docMk/>
            <pc:sldMk cId="1683174518" sldId="398"/>
            <ac:picMk id="20" creationId="{775F16E2-205D-47DA-0E3C-06A7BD5DF045}"/>
          </ac:picMkLst>
        </pc:picChg>
      </pc:sldChg>
      <pc:sldChg chg="delSp mod">
        <pc:chgData name="Kibemo GmbH" userId="30e984c9-6d32-4954-bda6-ec4b01560906" providerId="ADAL" clId="{DE961878-7C08-4EE6-9628-F68328AA0F5E}" dt="2023-12-19T09:24:53.211" v="6" actId="478"/>
        <pc:sldMkLst>
          <pc:docMk/>
          <pc:sldMk cId="379550563" sldId="403"/>
        </pc:sldMkLst>
        <pc:picChg chg="del">
          <ac:chgData name="Kibemo GmbH" userId="30e984c9-6d32-4954-bda6-ec4b01560906" providerId="ADAL" clId="{DE961878-7C08-4EE6-9628-F68328AA0F5E}" dt="2023-12-19T09:24:53.211" v="6" actId="478"/>
          <ac:picMkLst>
            <pc:docMk/>
            <pc:sldMk cId="379550563" sldId="403"/>
            <ac:picMk id="18" creationId="{B5E1EB71-4B6C-4B18-BBC3-EB5567DA4A0F}"/>
          </ac:picMkLst>
        </pc:picChg>
      </pc:sldChg>
      <pc:sldChg chg="delSp mod">
        <pc:chgData name="Kibemo GmbH" userId="30e984c9-6d32-4954-bda6-ec4b01560906" providerId="ADAL" clId="{DE961878-7C08-4EE6-9628-F68328AA0F5E}" dt="2023-12-19T09:25:00.251" v="8" actId="478"/>
        <pc:sldMkLst>
          <pc:docMk/>
          <pc:sldMk cId="2670599674" sldId="405"/>
        </pc:sldMkLst>
        <pc:picChg chg="del">
          <ac:chgData name="Kibemo GmbH" userId="30e984c9-6d32-4954-bda6-ec4b01560906" providerId="ADAL" clId="{DE961878-7C08-4EE6-9628-F68328AA0F5E}" dt="2023-12-19T09:25:00.251" v="8" actId="478"/>
          <ac:picMkLst>
            <pc:docMk/>
            <pc:sldMk cId="2670599674" sldId="405"/>
            <ac:picMk id="17" creationId="{66B4A02E-2B75-4854-A18E-3B010999B9DE}"/>
          </ac:picMkLst>
        </pc:picChg>
      </pc:sldChg>
      <pc:sldChg chg="delSp mod">
        <pc:chgData name="Kibemo GmbH" userId="30e984c9-6d32-4954-bda6-ec4b01560906" providerId="ADAL" clId="{DE961878-7C08-4EE6-9628-F68328AA0F5E}" dt="2023-12-19T09:24:48.710" v="5" actId="478"/>
        <pc:sldMkLst>
          <pc:docMk/>
          <pc:sldMk cId="1528268042" sldId="406"/>
        </pc:sldMkLst>
        <pc:picChg chg="del">
          <ac:chgData name="Kibemo GmbH" userId="30e984c9-6d32-4954-bda6-ec4b01560906" providerId="ADAL" clId="{DE961878-7C08-4EE6-9628-F68328AA0F5E}" dt="2023-12-19T09:24:48.710" v="5" actId="478"/>
          <ac:picMkLst>
            <pc:docMk/>
            <pc:sldMk cId="1528268042" sldId="406"/>
            <ac:picMk id="16" creationId="{BF2855A1-E797-4C83-BCD2-5F11B2E39D8B}"/>
          </ac:picMkLst>
        </pc:picChg>
      </pc:sldChg>
      <pc:sldChg chg="delSp mod">
        <pc:chgData name="Kibemo GmbH" userId="30e984c9-6d32-4954-bda6-ec4b01560906" providerId="ADAL" clId="{DE961878-7C08-4EE6-9628-F68328AA0F5E}" dt="2023-12-19T09:24:56.962" v="7" actId="478"/>
        <pc:sldMkLst>
          <pc:docMk/>
          <pc:sldMk cId="3255875243" sldId="407"/>
        </pc:sldMkLst>
        <pc:picChg chg="del">
          <ac:chgData name="Kibemo GmbH" userId="30e984c9-6d32-4954-bda6-ec4b01560906" providerId="ADAL" clId="{DE961878-7C08-4EE6-9628-F68328AA0F5E}" dt="2023-12-19T09:24:56.962" v="7" actId="478"/>
          <ac:picMkLst>
            <pc:docMk/>
            <pc:sldMk cId="3255875243" sldId="407"/>
            <ac:picMk id="7" creationId="{CFB3AE69-C747-4A32-911D-CC04075FE90F}"/>
          </ac:picMkLst>
        </pc:picChg>
      </pc:sldChg>
      <pc:sldChg chg="delSp mod">
        <pc:chgData name="Kibemo GmbH" userId="30e984c9-6d32-4954-bda6-ec4b01560906" providerId="ADAL" clId="{DE961878-7C08-4EE6-9628-F68328AA0F5E}" dt="2023-12-19T09:25:05.738" v="10" actId="478"/>
        <pc:sldMkLst>
          <pc:docMk/>
          <pc:sldMk cId="339022046" sldId="408"/>
        </pc:sldMkLst>
        <pc:picChg chg="del">
          <ac:chgData name="Kibemo GmbH" userId="30e984c9-6d32-4954-bda6-ec4b01560906" providerId="ADAL" clId="{DE961878-7C08-4EE6-9628-F68328AA0F5E}" dt="2023-12-19T09:25:05.738" v="10" actId="478"/>
          <ac:picMkLst>
            <pc:docMk/>
            <pc:sldMk cId="339022046" sldId="408"/>
            <ac:picMk id="6" creationId="{AEE8FE15-3E0D-42FA-BBC1-1DDE199D60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68569-5834-4412-AD60-5B72DB9AF02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4B054-AC1E-411E-9374-E92AC35033C4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663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247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546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Berücksichtigen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Sie bitte auf Style Ihres Büroräumes, wenn Sie Dekore auswählen – einen gemütlichen Melamindekor oder natürlich furnierte Oberfläche, welche luxuriöses Gefühl verleiht . Es sind verschiedene Fassaden und Tischplattenkombinationen möglich.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855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6917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Unterschiedliche Farben der Dekoreinsätze aus Melamin - das sind subtile Einzelheiten, welche Eleganz von der Empfangstheke repr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551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5472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lt-LT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966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1200" dirty="0"/>
              <a:t>EIN ERGONOMISCHER ARBEITZPLATZ</a:t>
            </a:r>
            <a:endParaRPr lang="lt-LT" sz="1200" dirty="0"/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163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Ein Arbeitsplatz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de-DE" altLang="lt-LT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00x700/800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Sitz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-Steh-Schreibtischen oder höhenfixierten Arbeitstischen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Doppel-Arbeitsplatz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de-DE" altLang="lt-LT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lt-LT" alt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00x700/800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Sitz-Steh-Schreibtischen oder höhenfixierten Arbeitstischen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4B054-AC1E-411E-9374-E92AC35033C4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379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B511-53BE-494C-B64B-445EF79C1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F29EE-8D0B-409F-804A-6EC08BAA6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A4607-8F6B-4052-8135-4F2D782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6163-116C-4204-A9B4-6098299F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0451-AE36-4004-B2D3-604AA6BC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1460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ECB2-2A22-4524-9E82-6D7D06FD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7D0AD-7856-4870-AD48-4C98E225D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AEE22-C487-4A5C-ABB3-9FFC2F915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9358F-2679-467B-9E73-6C2ED705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8BAAF-A637-4594-B1E2-55839441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356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10187-F59E-47F9-8BB8-BB3604A87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10F89-04DA-4B7D-BF97-33682D041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2BF59-5CA7-4E92-9510-B0386C00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05C7-B701-494A-9BAA-FE002ACF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2B918-F71C-4EDA-BE18-91FACE4E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796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ChangeArrowheads="1"/>
          </p:cNvSpPr>
          <p:nvPr userDrawn="1"/>
        </p:nvSpPr>
        <p:spPr bwMode="auto">
          <a:xfrm>
            <a:off x="0" y="6342300"/>
            <a:ext cx="12192000" cy="54308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wrap="none" anchor="ctr"/>
          <a:lstStyle/>
          <a:p>
            <a:pPr algn="r">
              <a:defRPr/>
            </a:pPr>
            <a:endParaRPr lang="lt-LT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28"/>
          <p:cNvSpPr>
            <a:spLocks noChangeArrowheads="1"/>
          </p:cNvSpPr>
          <p:nvPr userDrawn="1"/>
        </p:nvSpPr>
        <p:spPr bwMode="auto">
          <a:xfrm>
            <a:off x="0" y="0"/>
            <a:ext cx="7512155" cy="6206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wrap="none" anchor="ctr"/>
          <a:lstStyle/>
          <a:p>
            <a:pPr algn="r">
              <a:defRPr/>
            </a:pPr>
            <a:endParaRPr lang="lt-LT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ernestami\Desktop\Narbutas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542602" y="6529263"/>
            <a:ext cx="273896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19936" y="1124744"/>
            <a:ext cx="6240693" cy="4752528"/>
          </a:xfrm>
          <a:prstGeom prst="rect">
            <a:avLst/>
          </a:prstGeom>
        </p:spPr>
        <p:txBody>
          <a:bodyPr/>
          <a:lstStyle>
            <a:lvl1pPr marL="0" marR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dirty="0"/>
              <a:t>Click icon to add picture</a:t>
            </a:r>
          </a:p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49782" y="1124744"/>
            <a:ext cx="4878133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31371" y="88776"/>
            <a:ext cx="4095600" cy="432048"/>
          </a:xfrm>
          <a:prstGeom prst="rect">
            <a:avLst/>
          </a:prstGeom>
        </p:spPr>
        <p:txBody>
          <a:bodyPr bIns="0"/>
          <a:lstStyle>
            <a:lvl1pPr algn="l">
              <a:defRPr lang="en-US" dirty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632171" y="102449"/>
            <a:ext cx="4417053" cy="4047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993" y="6604934"/>
            <a:ext cx="1448647" cy="1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70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F8A0-21D9-40E2-A9F1-07AE8A22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AF37-390F-4B94-8181-9AC15C86A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A131C-AB3D-4694-8325-17198A42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33A7B-DFF2-4053-AD9F-F5E5A2F2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014DF-8AD8-44A2-A081-4516D6BD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81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3245-D6E8-4E3A-9440-4E04C153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EF031-627F-4A98-B1AD-A0D51BC1E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4BC92-9991-4F91-8A95-44C1A3E62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78AF0-9AEA-4478-9B51-49429AE2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5BAAC-BC89-4CFD-90D9-51D69111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289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E790-8603-4C64-BA04-3D45600F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6037-12F9-44BE-A2E7-85F17D6EC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CD82-0E80-494B-93D1-9B7534034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FAB26-F897-4A7F-8120-7551C22F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9CA05-7E47-47AE-AF37-7B490448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D6CBE-0498-440B-8AE4-C61D415E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2440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4ACA-B057-4F29-AD8A-E32D07F9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77F96-416E-4F88-9ACF-E8E0EF21D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3378-272B-4612-BC0D-1C86EAF7A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F3357-CA2B-4C45-9D04-04726F574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47F0F-1980-46CA-925C-6CDA86A47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CDE80-F635-4419-9A01-A6C95C0C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5D8755-6731-40EE-ACA6-67E5ED27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3CE6CC-5A53-42E5-A60A-62F85665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236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F8E5-BC45-4A10-A315-6242321A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C6B615-5894-4729-9157-8A88EFDD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A74DD-2CF7-4E1D-B0E4-E9A757C1A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4E70A-918C-4111-82B5-B909B4167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814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90853-6B6F-443A-B937-E766AEAD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A5EFB8-B0C6-459E-BF22-6AEBFE17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0E75-77C9-42D5-8ED0-5B64D84E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1067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FE65-8E8A-47E6-8BEF-A22465F9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61CA0-F416-4E3F-9120-B7FF441A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BFF5F-02B4-44B3-BB80-6BE11C279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857D0-CB59-4ACB-900E-2C7CA757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38955-0A10-47D2-B165-F5963C10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4D70B-BC19-493E-8AFF-B0459036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873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8840-A725-4386-A48F-E27E69B4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718A5-C644-493C-9167-A800BEF1B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47005-333D-4532-A450-643C55887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704DA-131C-4FC6-B8FB-6E692381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77FD5-C123-4990-B8C7-13881DE9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C162-D463-4311-9996-1B0ACDB4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859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62E41B-7C6D-46E4-A487-3F17DE75C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C793E-403E-415E-9B8A-B6B8E4C5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1E022-96C1-4ADC-BD8F-69977C203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4E90E-FA72-41AD-B662-8859BFCEB516}" type="datetimeFigureOut">
              <a:rPr lang="lt-LT" smtClean="0"/>
              <a:t>2023-12-19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42D6-3FFF-4222-BF19-AF7600936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472FA-BFF9-460A-8B61-7392CDE48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E0085-0C8B-42DB-8B5C-660B56C577EF}" type="slidenum">
              <a:rPr lang="lt-LT" smtClean="0"/>
              <a:t>‹Nr.›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249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B8DD06-4C1B-4721-8F18-6D2A66FD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D1B3E-C286-4AB5-BE3A-58ABC5BAE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42" y="1041398"/>
            <a:ext cx="9144000" cy="2387600"/>
          </a:xfrm>
        </p:spPr>
        <p:txBody>
          <a:bodyPr>
            <a:normAutofit/>
          </a:bodyPr>
          <a:lstStyle/>
          <a:p>
            <a:r>
              <a:rPr lang="lt-LT" sz="8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C E</a:t>
            </a:r>
            <a:endParaRPr lang="lt-LT" sz="8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B82F5-6E3A-44FC-A47F-92AE2AE9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3042" y="3428998"/>
            <a:ext cx="9144000" cy="1655762"/>
          </a:xfrm>
        </p:spPr>
        <p:txBody>
          <a:bodyPr/>
          <a:lstStyle/>
          <a:p>
            <a:r>
              <a:rPr lang="lt-LT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Ästhetischer Minimalismus</a:t>
            </a:r>
          </a:p>
          <a:p>
            <a:endParaRPr lang="lt-LT" i="1" dirty="0"/>
          </a:p>
        </p:txBody>
      </p:sp>
      <p:pic>
        <p:nvPicPr>
          <p:cNvPr id="4" name="Grafik 3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A7BE070C-F0AC-C411-BC98-0707B50D3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26" y="5431402"/>
            <a:ext cx="1582995" cy="7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08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D701EF-3C73-4BD5-AF74-298F170EA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43DF33-E607-4BC2-8C2D-759EF67E1882}"/>
              </a:ext>
            </a:extLst>
          </p:cNvPr>
          <p:cNvSpPr/>
          <p:nvPr/>
        </p:nvSpPr>
        <p:spPr>
          <a:xfrm>
            <a:off x="4744507" y="3075057"/>
            <a:ext cx="3026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lt-LT" sz="4000" dirty="0">
                <a:latin typeface="Roboto Light" panose="02000000000000000000" pitchFamily="2" charset="0"/>
                <a:ea typeface="Roboto Light" panose="02000000000000000000" pitchFamily="2" charset="0"/>
              </a:rPr>
              <a:t>SORTIMENT</a:t>
            </a:r>
          </a:p>
        </p:txBody>
      </p:sp>
    </p:spTree>
    <p:extLst>
      <p:ext uri="{BB962C8B-B14F-4D97-AF65-F5344CB8AC3E}">
        <p14:creationId xmlns:p14="http://schemas.microsoft.com/office/powerpoint/2010/main" val="40349354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CBDAA-DA1C-4C97-96F5-CB80779A3B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2402" y="1004282"/>
            <a:ext cx="2066076" cy="646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ohne</a:t>
            </a:r>
            <a:r>
              <a:rPr lang="en-US" sz="2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Einsätze</a:t>
            </a:r>
            <a:r>
              <a:rPr lang="en-US" sz="2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A0CD88-F1BC-4A53-ACA5-D70D9873C318}"/>
              </a:ext>
            </a:extLst>
          </p:cNvPr>
          <p:cNvSpPr txBox="1">
            <a:spLocks/>
          </p:cNvSpPr>
          <p:nvPr/>
        </p:nvSpPr>
        <p:spPr>
          <a:xfrm>
            <a:off x="8280289" y="1010365"/>
            <a:ext cx="2069459" cy="723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200" dirty="0">
                <a:latin typeface="Roboto Light" panose="02000000000000000000" pitchFamily="2" charset="0"/>
                <a:ea typeface="Roboto Light" panose="02000000000000000000" pitchFamily="2" charset="0"/>
              </a:rPr>
              <a:t>mit Einsätzen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53224E-2AE4-4FDD-B4AE-4486E59324F6}"/>
              </a:ext>
            </a:extLst>
          </p:cNvPr>
          <p:cNvSpPr txBox="1">
            <a:spLocks/>
          </p:cNvSpPr>
          <p:nvPr/>
        </p:nvSpPr>
        <p:spPr>
          <a:xfrm>
            <a:off x="797493" y="2680566"/>
            <a:ext cx="1758945" cy="64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Ein Arbeitsplatz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02DADFD-15EF-474B-BEE7-F61091CCFE71}"/>
              </a:ext>
            </a:extLst>
          </p:cNvPr>
          <p:cNvSpPr txBox="1">
            <a:spLocks/>
          </p:cNvSpPr>
          <p:nvPr/>
        </p:nvSpPr>
        <p:spPr>
          <a:xfrm>
            <a:off x="797493" y="4630609"/>
            <a:ext cx="1758945" cy="64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Doppel-Arbeitsplatz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CBB668-4CF0-4141-9850-C46AC34C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93" y="940004"/>
            <a:ext cx="4095600" cy="432048"/>
          </a:xfrm>
        </p:spPr>
        <p:txBody>
          <a:bodyPr>
            <a:normAutofit/>
          </a:bodyPr>
          <a:lstStyle/>
          <a:p>
            <a:r>
              <a:rPr lang="lt-LT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SORTIMENT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CC4159-41EC-4765-88B8-E9836A2F1BE8}"/>
              </a:ext>
            </a:extLst>
          </p:cNvPr>
          <p:cNvCxnSpPr>
            <a:cxnSpLocks/>
          </p:cNvCxnSpPr>
          <p:nvPr/>
        </p:nvCxnSpPr>
        <p:spPr>
          <a:xfrm>
            <a:off x="3051285" y="319867"/>
            <a:ext cx="0" cy="6419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0D9346-F8E0-49D9-B65B-F538FA5BD788}"/>
              </a:ext>
            </a:extLst>
          </p:cNvPr>
          <p:cNvCxnSpPr>
            <a:cxnSpLocks/>
          </p:cNvCxnSpPr>
          <p:nvPr/>
        </p:nvCxnSpPr>
        <p:spPr>
          <a:xfrm>
            <a:off x="238433" y="1650383"/>
            <a:ext cx="117151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CFAFEA-7ACD-4556-BA9A-ADF87BFF4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9" b="17778"/>
          <a:stretch/>
        </p:blipFill>
        <p:spPr>
          <a:xfrm>
            <a:off x="7778195" y="2112110"/>
            <a:ext cx="3099806" cy="1755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2BF9E8-6A52-454F-9F88-0C7722D5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1" b="12914"/>
          <a:stretch/>
        </p:blipFill>
        <p:spPr>
          <a:xfrm>
            <a:off x="3800295" y="2121226"/>
            <a:ext cx="3210290" cy="2028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BFCFF4-6BCA-42F9-A350-920524896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1" b="15219"/>
          <a:stretch/>
        </p:blipFill>
        <p:spPr>
          <a:xfrm>
            <a:off x="7665594" y="4325738"/>
            <a:ext cx="3732291" cy="2028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74B56F-4CEA-407C-A752-0BF19D1405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4" b="17633"/>
          <a:stretch/>
        </p:blipFill>
        <p:spPr>
          <a:xfrm>
            <a:off x="3677001" y="4455588"/>
            <a:ext cx="3735861" cy="1962952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BB084DA-429F-19D4-FCE7-0150AC21D8D8}"/>
              </a:ext>
            </a:extLst>
          </p:cNvPr>
          <p:cNvSpPr/>
          <p:nvPr/>
        </p:nvSpPr>
        <p:spPr>
          <a:xfrm>
            <a:off x="10273553" y="6418540"/>
            <a:ext cx="1680012" cy="393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31745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41550-587B-4863-9025-A48757300C2A}"/>
              </a:ext>
            </a:extLst>
          </p:cNvPr>
          <p:cNvSpPr/>
          <p:nvPr/>
        </p:nvSpPr>
        <p:spPr>
          <a:xfrm>
            <a:off x="0" y="0"/>
            <a:ext cx="4667219" cy="685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DB573-4D89-498C-8D42-1F117220D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30" y="6603294"/>
            <a:ext cx="1455312" cy="138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D95787-CF13-43F4-9D01-F1538849F2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7" t="7226" r="-1" b="12411"/>
          <a:stretch/>
        </p:blipFill>
        <p:spPr>
          <a:xfrm>
            <a:off x="4667219" y="-1"/>
            <a:ext cx="7524781" cy="6858001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7EB767F3-489E-4360-BCD3-16962DE7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94" y="1923971"/>
            <a:ext cx="3792199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defRPr sz="22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1A60F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1A60F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1A60F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1A60F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60F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60F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60F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1A60F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r>
              <a:rPr lang="de-DE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„Strenge Linien und einwandfreie Form lässt sich perfekt im aussergewöhnlichen oder im minimalistischen Büroraum anzupassen.“</a:t>
            </a:r>
          </a:p>
          <a:p>
            <a:endParaRPr lang="lt-LT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</a:rPr>
              <a:t>Design Team</a:t>
            </a:r>
          </a:p>
        </p:txBody>
      </p:sp>
    </p:spTree>
    <p:extLst>
      <p:ext uri="{BB962C8B-B14F-4D97-AF65-F5344CB8AC3E}">
        <p14:creationId xmlns:p14="http://schemas.microsoft.com/office/powerpoint/2010/main" val="11599003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699534-33E7-4FE2-8525-E92E99CE5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9C97F-61D7-45EB-A118-6A81DD681D58}"/>
              </a:ext>
            </a:extLst>
          </p:cNvPr>
          <p:cNvSpPr txBox="1"/>
          <p:nvPr/>
        </p:nvSpPr>
        <p:spPr>
          <a:xfrm>
            <a:off x="657496" y="386913"/>
            <a:ext cx="33540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Empfangstheke </a:t>
            </a:r>
            <a:r>
              <a:rPr lang="de-DE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ICE</a:t>
            </a:r>
            <a:r>
              <a:rPr lang="de-DE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 unterscheidet sich zweifelllos duch auffallende Eleganz und Ästhetik. Modernes und einheitliches Rezeptionsmöbelstück wird Ihre Bürogäste anständig empfangen.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A75A1-9963-42FF-8499-733F5AF95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131" y="6602138"/>
            <a:ext cx="1455311" cy="1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4083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37CDE0-E279-4A22-8EA4-413D4330D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DCAEB-FE6D-4879-859B-99FEAC2BA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302" y="946959"/>
            <a:ext cx="11461169" cy="6115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t-LT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S</a:t>
            </a:r>
            <a:r>
              <a:rPr lang="en-US" sz="2400" b="1" dirty="0" err="1">
                <a:latin typeface="Roboto Light" panose="02000000000000000000" pitchFamily="2" charset="0"/>
                <a:ea typeface="Roboto Light" panose="02000000000000000000" pitchFamily="2" charset="0"/>
              </a:rPr>
              <a:t>ubtile</a:t>
            </a:r>
            <a:r>
              <a:rPr lang="en-US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kombinationen</a:t>
            </a:r>
            <a:endParaRPr lang="lt-LT" sz="2400" b="1" dirty="0">
              <a:solidFill>
                <a:schemeClr val="bg1">
                  <a:lumMod val="9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6804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69808A-70B7-46D3-A6D7-E04F184EE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7F00CD-31EF-4AF3-B86B-9B68B23A2FAA}"/>
              </a:ext>
            </a:extLst>
          </p:cNvPr>
          <p:cNvSpPr/>
          <p:nvPr/>
        </p:nvSpPr>
        <p:spPr>
          <a:xfrm>
            <a:off x="674291" y="933716"/>
            <a:ext cx="3462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lt-LT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Minimalismus und Gleichförmigkeit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74C0D2-BBC7-44A4-B9CE-7D291667AAF6}"/>
              </a:ext>
            </a:extLst>
          </p:cNvPr>
          <p:cNvSpPr/>
          <p:nvPr/>
        </p:nvSpPr>
        <p:spPr>
          <a:xfrm>
            <a:off x="674291" y="1970768"/>
            <a:ext cx="40111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Einheitliche Oberfläche von der Tischplatte, Basis und Fassade wird eine minimalistische einheitliche Empfangstheke erschaffen, welche sauber und glatt wie Eis erscheint. </a:t>
            </a:r>
            <a:endParaRPr lang="lt-LT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505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5A1B41-C2F3-472A-B3A3-8E4263E6E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6EAB6E-1F4C-44B9-ADA3-34DA86873852}"/>
              </a:ext>
            </a:extLst>
          </p:cNvPr>
          <p:cNvSpPr/>
          <p:nvPr/>
        </p:nvSpPr>
        <p:spPr>
          <a:xfrm>
            <a:off x="719367" y="805637"/>
            <a:ext cx="4728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lt-LT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Subtilität und Eleganz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A71159-2DA2-4994-B749-A143887A31BA}"/>
              </a:ext>
            </a:extLst>
          </p:cNvPr>
          <p:cNvSpPr/>
          <p:nvPr/>
        </p:nvSpPr>
        <p:spPr>
          <a:xfrm>
            <a:off x="697065" y="16422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Roboto Light" panose="02000000000000000000" pitchFamily="2" charset="0"/>
                <a:ea typeface="Roboto Light" panose="02000000000000000000" pitchFamily="2" charset="0"/>
              </a:rPr>
              <a:t>Unterschiedliche Farben der Melamindekoreinsätze - das sind subtile Einzelheiten, welche Eleganz von der Empfangstheke repräsentieren.</a:t>
            </a:r>
          </a:p>
        </p:txBody>
      </p:sp>
    </p:spTree>
    <p:extLst>
      <p:ext uri="{BB962C8B-B14F-4D97-AF65-F5344CB8AC3E}">
        <p14:creationId xmlns:p14="http://schemas.microsoft.com/office/powerpoint/2010/main" val="325587524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3DD0B-A2D0-43B7-AAF4-6A4A7469B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5DC742-166F-4412-9B29-47424CCC41E0}"/>
              </a:ext>
            </a:extLst>
          </p:cNvPr>
          <p:cNvSpPr/>
          <p:nvPr/>
        </p:nvSpPr>
        <p:spPr>
          <a:xfrm>
            <a:off x="674291" y="2069283"/>
            <a:ext cx="34700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 ist praktisch  das Möbelstück wegen einfacher Konstruktion zu montieren und das  erteilt für Benutzer Flexibilität.</a:t>
            </a:r>
          </a:p>
          <a:p>
            <a:r>
              <a:rPr lang="de-DE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Man kann beim Bedarf ganz leicht Design erneuern oder ändern, das lässt sich einfach zu verwirklichen, weil die Frontteile von der Fassade können ausgetauscht werden.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CD192E-F18F-4925-9E7A-FEE493CD4607}"/>
              </a:ext>
            </a:extLst>
          </p:cNvPr>
          <p:cNvSpPr/>
          <p:nvPr/>
        </p:nvSpPr>
        <p:spPr>
          <a:xfrm>
            <a:off x="674292" y="1350641"/>
            <a:ext cx="4728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lt-LT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Flexibilität</a:t>
            </a:r>
          </a:p>
        </p:txBody>
      </p:sp>
    </p:spTree>
    <p:extLst>
      <p:ext uri="{BB962C8B-B14F-4D97-AF65-F5344CB8AC3E}">
        <p14:creationId xmlns:p14="http://schemas.microsoft.com/office/powerpoint/2010/main" val="26705996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8E140E-14F0-4052-B8B8-A473ECEB1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29" y="1376630"/>
            <a:ext cx="4982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ICE passt mit den Sitz-Steh-Schreibtischen oder mit den höhenfixierten Tischen.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4BFD19-4F68-44E2-A198-ED040A94D6B6}"/>
              </a:ext>
            </a:extLst>
          </p:cNvPr>
          <p:cNvSpPr/>
          <p:nvPr/>
        </p:nvSpPr>
        <p:spPr>
          <a:xfrm>
            <a:off x="685829" y="639516"/>
            <a:ext cx="5700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lt-LT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EIN ERGONOMISCHER ARBEITZPLATZ</a:t>
            </a:r>
          </a:p>
        </p:txBody>
      </p:sp>
    </p:spTree>
    <p:extLst>
      <p:ext uri="{BB962C8B-B14F-4D97-AF65-F5344CB8AC3E}">
        <p14:creationId xmlns:p14="http://schemas.microsoft.com/office/powerpoint/2010/main" val="219255778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4F6D3-B5B8-45A1-B6FB-3EA072559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8599"/>
            <a:ext cx="12234332" cy="73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0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Breitbild</PresentationFormat>
  <Paragraphs>36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Roboto</vt:lpstr>
      <vt:lpstr>Roboto Light</vt:lpstr>
      <vt:lpstr>Wingdings</vt:lpstr>
      <vt:lpstr>Office Theme</vt:lpstr>
      <vt:lpstr>I C 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SORTIMENT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</dc:title>
  <dc:creator>Gediminas Talačka</dc:creator>
  <cp:lastModifiedBy>Kibemo GmbH</cp:lastModifiedBy>
  <cp:revision>112</cp:revision>
  <dcterms:created xsi:type="dcterms:W3CDTF">2020-05-20T09:40:18Z</dcterms:created>
  <dcterms:modified xsi:type="dcterms:W3CDTF">2023-12-19T09:26:38Z</dcterms:modified>
</cp:coreProperties>
</file>