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Lst>
  <p:notesMasterIdLst>
    <p:notesMasterId r:id="rId45"/>
  </p:notesMasterIdLst>
  <p:handoutMasterIdLst>
    <p:handoutMasterId r:id="rId46"/>
  </p:handoutMasterIdLst>
  <p:sldIdLst>
    <p:sldId id="437" r:id="rId6"/>
    <p:sldId id="357" r:id="rId7"/>
    <p:sldId id="1421" r:id="rId8"/>
    <p:sldId id="1438" r:id="rId9"/>
    <p:sldId id="1470" r:id="rId10"/>
    <p:sldId id="1431" r:id="rId11"/>
    <p:sldId id="1453" r:id="rId12"/>
    <p:sldId id="1471" r:id="rId13"/>
    <p:sldId id="408" r:id="rId14"/>
    <p:sldId id="1464" r:id="rId15"/>
    <p:sldId id="1455" r:id="rId16"/>
    <p:sldId id="1422" r:id="rId17"/>
    <p:sldId id="1478" r:id="rId18"/>
    <p:sldId id="1457" r:id="rId19"/>
    <p:sldId id="1429" r:id="rId20"/>
    <p:sldId id="1476" r:id="rId21"/>
    <p:sldId id="1474" r:id="rId22"/>
    <p:sldId id="456" r:id="rId23"/>
    <p:sldId id="1424" r:id="rId24"/>
    <p:sldId id="1426" r:id="rId25"/>
    <p:sldId id="445" r:id="rId26"/>
    <p:sldId id="1441" r:id="rId27"/>
    <p:sldId id="459" r:id="rId28"/>
    <p:sldId id="416" r:id="rId29"/>
    <p:sldId id="461" r:id="rId30"/>
    <p:sldId id="1473" r:id="rId31"/>
    <p:sldId id="1458" r:id="rId32"/>
    <p:sldId id="425" r:id="rId33"/>
    <p:sldId id="465" r:id="rId34"/>
    <p:sldId id="418" r:id="rId35"/>
    <p:sldId id="1459" r:id="rId36"/>
    <p:sldId id="447" r:id="rId37"/>
    <p:sldId id="1469" r:id="rId38"/>
    <p:sldId id="1445" r:id="rId39"/>
    <p:sldId id="1463" r:id="rId40"/>
    <p:sldId id="1446" r:id="rId41"/>
    <p:sldId id="1376" r:id="rId42"/>
    <p:sldId id="1377" r:id="rId43"/>
    <p:sldId id="1465" r:id="rId44"/>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Light" panose="02000000000000000000" pitchFamily="2" charset="0"/>
      <p:regular r:id="rId55"/>
      <p:italic r:id="rId56"/>
    </p:embeddedFont>
    <p:embeddedFont>
      <p:font typeface="Segoe UI" panose="020B0502040204020203" pitchFamily="34" charset="0"/>
      <p:regular r:id="rId57"/>
      <p:bold r:id="rId58"/>
      <p:italic r:id="rId59"/>
      <p:boldItalic r:id="rId60"/>
    </p:embeddedFont>
    <p:embeddedFont>
      <p:font typeface="Visuelt Pro" panose="020B05030402020B0104" charset="0"/>
      <p:regular r:id="rId61"/>
      <p:bold r:id="rId62"/>
      <p:italic r:id="rId63"/>
      <p:boldItalic r:id="rId64"/>
    </p:embeddedFont>
    <p:embeddedFont>
      <p:font typeface="Visuelt Pro Light" panose="020B03030402020B0104" charset="0"/>
      <p:regular r:id="rId65"/>
      <p:italic r:id="rId66"/>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5" clrIdx="0">
    <p:extLst>
      <p:ext uri="{19B8F6BF-5375-455C-9EA6-DF929625EA0E}">
        <p15:presenceInfo xmlns:p15="http://schemas.microsoft.com/office/powerpoint/2012/main" userId="S::urte.balcaite@narbutas.lt::ba2a69d7-34ef-4ef9-84c4-d3fd4f300fe7" providerId="AD"/>
      </p:ext>
    </p:extLst>
  </p:cmAuthor>
  <p:cmAuthor id="2" name="Vaidotas Norkus" initials="VN" lastIdx="3" clrIdx="1">
    <p:extLst>
      <p:ext uri="{19B8F6BF-5375-455C-9EA6-DF929625EA0E}">
        <p15:presenceInfo xmlns:p15="http://schemas.microsoft.com/office/powerpoint/2012/main" userId="S::vaidotas.norkus@narbutas.lt::55f33773-444b-498b-9b10-c4aaef110f92" providerId="AD"/>
      </p:ext>
    </p:extLst>
  </p:cmAuthor>
  <p:cmAuthor id="3" name="Donatas Každailevičius" initials="DK" lastIdx="1" clrIdx="2">
    <p:extLst>
      <p:ext uri="{19B8F6BF-5375-455C-9EA6-DF929625EA0E}">
        <p15:presenceInfo xmlns:p15="http://schemas.microsoft.com/office/powerpoint/2012/main" userId="S::donatas.kazdailevicius@narbutas.lt::39dcc5f1-11ca-45b6-acd2-42e1e6e83066" providerId="AD"/>
      </p:ext>
    </p:extLst>
  </p:cmAuthor>
  <p:cmAuthor id="4" name="Vilma Laurenčikienė" initials="VL" lastIdx="1" clrIdx="3">
    <p:extLst>
      <p:ext uri="{19B8F6BF-5375-455C-9EA6-DF929625EA0E}">
        <p15:presenceInfo xmlns:p15="http://schemas.microsoft.com/office/powerpoint/2012/main" userId="S::vilma.laurencikiene@narbutas.lt::bbcb2dfa-4bf7-4c04-851d-421044d74a69" providerId="AD"/>
      </p:ext>
    </p:extLst>
  </p:cmAuthor>
  <p:cmAuthor id="5" name="Laurynas Bagdanavičius" initials="LB" lastIdx="1" clrIdx="4">
    <p:extLst>
      <p:ext uri="{19B8F6BF-5375-455C-9EA6-DF929625EA0E}">
        <p15:presenceInfo xmlns:p15="http://schemas.microsoft.com/office/powerpoint/2012/main" userId="S::laurynas.bagdanavicius@narbutas.lt::ec4737a7-dd57-4b1e-82ab-1c27dd690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AF9797"/>
    <a:srgbClr val="CCCBC9"/>
    <a:srgbClr val="E6E6E6"/>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64106" autoAdjust="0"/>
  </p:normalViewPr>
  <p:slideViewPr>
    <p:cSldViewPr snapToGrid="0" showGuides="1">
      <p:cViewPr varScale="1">
        <p:scale>
          <a:sx n="102" d="100"/>
          <a:sy n="102" d="100"/>
        </p:scale>
        <p:origin x="4812" y="96"/>
      </p:cViewPr>
      <p:guideLst>
        <p:guide orient="horz" pos="2160"/>
        <p:guide pos="3840"/>
      </p:guideLst>
    </p:cSldViewPr>
  </p:slideViewPr>
  <p:notesTextViewPr>
    <p:cViewPr>
      <p:scale>
        <a:sx n="1" d="1"/>
        <a:sy n="1" d="1"/>
      </p:scale>
      <p:origin x="0" y="0"/>
    </p:cViewPr>
  </p:notesText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4.fntdata"/><Relationship Id="rId5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2023-12-15</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‹Nr.›</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2023-12-15</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‹Nr.›</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1" dirty="0"/>
          </a:p>
        </p:txBody>
      </p:sp>
      <p:sp>
        <p:nvSpPr>
          <p:cNvPr id="4" name="Slide Number Placeholder 3"/>
          <p:cNvSpPr>
            <a:spLocks noGrp="1"/>
          </p:cNvSpPr>
          <p:nvPr>
            <p:ph type="sldNum" sz="quarter" idx="5"/>
          </p:nvPr>
        </p:nvSpPr>
        <p:spPr/>
        <p:txBody>
          <a:bodyPr/>
          <a:lstStyle/>
          <a:p>
            <a:fld id="{F506A425-AB4E-4D43-AE55-7EBEAB79737D}" type="slidenum">
              <a:rPr lang="lt-LT" smtClean="0"/>
              <a:t>1</a:t>
            </a:fld>
            <a:endParaRPr lang="lt-LT" dirty="0"/>
          </a:p>
        </p:txBody>
      </p:sp>
    </p:spTree>
    <p:extLst>
      <p:ext uri="{BB962C8B-B14F-4D97-AF65-F5344CB8AC3E}">
        <p14:creationId xmlns:p14="http://schemas.microsoft.com/office/powerpoint/2010/main" val="378703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None/>
            </a:pPr>
            <a:r>
              <a:rPr lang="de-DE" b="0" i="0" dirty="0">
                <a:solidFill>
                  <a:srgbClr val="374151"/>
                </a:solidFill>
                <a:latin typeface="Söhne"/>
              </a:rPr>
              <a:t>Der Hauptzweck von akustischen Trennwänden aus PET-Filz in Innenräumen besteht darin, den Lärm zu reduzieren und den akustischen Komfort im Raum zu verbessern.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4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Akustische Trennwände aus PET-Filz können an </a:t>
            </a:r>
            <a:r>
              <a:rPr lang="de-DE" b="1" dirty="0">
                <a:solidFill>
                  <a:srgbClr val="FF0000"/>
                </a:solidFill>
              </a:rPr>
              <a:t>einstellbaren Drahtseilen</a:t>
            </a:r>
            <a:r>
              <a:rPr lang="de-DE" dirty="0">
                <a:solidFill>
                  <a:srgbClr val="FF0000"/>
                </a:solidFill>
              </a:rPr>
              <a:t> in verschiedenen Höhen aufgehängt werden. Sie sorgen für akustischen Komfort und helfen dabei, Herausforderungen der Raumplanung, der Zoneneinteilung und Trennung kreativ zu lösen. Sie werden zu einem dekorativen Akzent in Innenbereichen.</a:t>
            </a:r>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75317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Trennwände aus PET-Filz sind leicht und mobil, so dass sie einfach installiert und demontiert werden können. Eine Vielfalt an ausdrucksstarken dekorativen Mustern verleiht dem Innenbereich einen ästhetischen Anreiz.</a:t>
            </a:r>
          </a:p>
        </p:txBody>
      </p:sp>
      <p:sp>
        <p:nvSpPr>
          <p:cNvPr id="4" name="Slide Number Placeholder 3"/>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355338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Fünf neue stilisierte Pflanzenmotive wurden in das Sortiment der Trennwände aus PET-Filz aufgenommen. Das Sortiment besteht nun aus 11 verschiedenen Mustern. </a:t>
            </a:r>
          </a:p>
        </p:txBody>
      </p:sp>
      <p:sp>
        <p:nvSpPr>
          <p:cNvPr id="4" name="Slide Number Placeholder 3"/>
          <p:cNvSpPr>
            <a:spLocks noGrp="1"/>
          </p:cNvSpPr>
          <p:nvPr>
            <p:ph type="sldNum" sz="quarter" idx="5"/>
          </p:nvPr>
        </p:nvSpPr>
        <p:spPr/>
        <p:txBody>
          <a:bodyPr/>
          <a:lstStyle/>
          <a:p>
            <a:fld id="{F506A425-AB4E-4D43-AE55-7EBEAB79737D}" type="slidenum">
              <a:rPr lang="lt-LT" smtClean="0"/>
              <a:t>13</a:t>
            </a:fld>
            <a:endParaRPr lang="lt-LT"/>
          </a:p>
        </p:txBody>
      </p:sp>
    </p:spTree>
    <p:extLst>
      <p:ext uri="{BB962C8B-B14F-4D97-AF65-F5344CB8AC3E}">
        <p14:creationId xmlns:p14="http://schemas.microsoft.com/office/powerpoint/2010/main" val="339887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Akustikprodukte aus PET-Filz für Decken sind ein wirksames Mittel, um die Akustik eines Bereichs zu verbessern. Es ist auch eine gute Möglichkeit, Beleuchtungs- und Belüftungslösungen zu integrieren und verschiedene Inneneinrichtungskonzepte umzusetzen.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27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t>Paneele für abgehängte Decken „Armstrong“ aus PET-Filz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p>
        </p:txBody>
      </p:sp>
      <p:sp>
        <p:nvSpPr>
          <p:cNvPr id="4" name="Slide Number Placeholder 3"/>
          <p:cNvSpPr>
            <a:spLocks noGrp="1"/>
          </p:cNvSpPr>
          <p:nvPr>
            <p:ph type="sldNum" sz="quarter" idx="5"/>
          </p:nvPr>
        </p:nvSpPr>
        <p:spPr/>
        <p:txBody>
          <a:bodyPr/>
          <a:lstStyle/>
          <a:p>
            <a:fld id="{F506A425-AB4E-4D43-AE55-7EBEAB79737D}" type="slidenum">
              <a:rPr lang="lt-LT" smtClean="0"/>
              <a:t>15</a:t>
            </a:fld>
            <a:endParaRPr lang="lt-LT"/>
          </a:p>
        </p:txBody>
      </p:sp>
    </p:spTree>
    <p:extLst>
      <p:ext uri="{BB962C8B-B14F-4D97-AF65-F5344CB8AC3E}">
        <p14:creationId xmlns:p14="http://schemas.microsoft.com/office/powerpoint/2010/main" val="255166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Halbkugeln aus PET-Filz werden mit einstellbaren Drahtseilen an der Decke befestigt und können in verschiedenen Höhen aufgehängt werden.</a:t>
            </a:r>
            <a:r>
              <a:rPr lang="de-DE" b="0" i="0" dirty="0">
                <a:solidFill>
                  <a:srgbClr val="828282"/>
                </a:solidFill>
                <a:latin typeface="Roboto" panose="02000000000000000000" pitchFamily="2" charset="0"/>
              </a:rPr>
              <a:t> Die akustischen Halbkugeln aus PET-Filz sehen besonders eindrucksvoll aus, wenn sie mit Deckenbeleuchtungslösungen kombiniert werden.</a:t>
            </a:r>
          </a:p>
          <a:p>
            <a:endParaRPr lang="lt-LT" b="0" i="0" dirty="0">
              <a:solidFill>
                <a:srgbClr val="828282"/>
              </a:solidFill>
              <a:effectLst/>
              <a:latin typeface="Roboto" panose="02000000000000000000" pitchFamily="2" charset="0"/>
            </a:endParaRPr>
          </a:p>
          <a:p>
            <a:endParaRPr lang="lt-LT" b="0" i="0" dirty="0">
              <a:solidFill>
                <a:srgbClr val="828282"/>
              </a:solidFill>
              <a:effectLst/>
              <a:latin typeface="Roboto" panose="02000000000000000000" pitchFamily="2" charset="0"/>
            </a:endParaRPr>
          </a:p>
          <a:p>
            <a:endParaRPr lang="lt-LT" dirty="0"/>
          </a:p>
        </p:txBody>
      </p:sp>
      <p:sp>
        <p:nvSpPr>
          <p:cNvPr id="4" name="Slide Number Placeholder 3"/>
          <p:cNvSpPr>
            <a:spLocks noGrp="1"/>
          </p:cNvSpPr>
          <p:nvPr>
            <p:ph type="sldNum" sz="quarter" idx="5"/>
          </p:nvPr>
        </p:nvSpPr>
        <p:spPr/>
        <p:txBody>
          <a:bodyPr/>
          <a:lstStyle/>
          <a:p>
            <a:fld id="{F506A425-AB4E-4D43-AE55-7EBEAB79737D}" type="slidenum">
              <a:rPr lang="lt-LT" smtClean="0"/>
              <a:t>16</a:t>
            </a:fld>
            <a:endParaRPr lang="lt-LT"/>
          </a:p>
        </p:txBody>
      </p:sp>
    </p:spTree>
    <p:extLst>
      <p:ext uri="{BB962C8B-B14F-4D97-AF65-F5344CB8AC3E}">
        <p14:creationId xmlns:p14="http://schemas.microsoft.com/office/powerpoint/2010/main" val="2764372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Halbkugeln aus PET-Filz verbessern die Akustik und sehen sowohl in kleinen als auch in Großraumbüros oder öffentlichen Bereichen beeindruckend aus.</a:t>
            </a:r>
          </a:p>
        </p:txBody>
      </p:sp>
      <p:sp>
        <p:nvSpPr>
          <p:cNvPr id="4" name="Slide Number Placeholder 3"/>
          <p:cNvSpPr>
            <a:spLocks noGrp="1"/>
          </p:cNvSpPr>
          <p:nvPr>
            <p:ph type="sldNum" sz="quarter" idx="5"/>
          </p:nvPr>
        </p:nvSpPr>
        <p:spPr/>
        <p:txBody>
          <a:bodyPr/>
          <a:lstStyle/>
          <a:p>
            <a:fld id="{F506A425-AB4E-4D43-AE55-7EBEAB79737D}" type="slidenum">
              <a:rPr lang="lt-LT" smtClean="0"/>
              <a:t>17</a:t>
            </a:fld>
            <a:endParaRPr lang="lt-LT"/>
          </a:p>
        </p:txBody>
      </p:sp>
    </p:spTree>
    <p:extLst>
      <p:ext uri="{BB962C8B-B14F-4D97-AF65-F5344CB8AC3E}">
        <p14:creationId xmlns:p14="http://schemas.microsoft.com/office/powerpoint/2010/main" val="92755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Halbkugeln aus PET-Filz sind derzeit in zwei unterschiedlichen Größen erhältlich. In Innenräumen können sie einzeln  eingesetzt werden oder in räumlichen Kompositionen mit mehreren Halbkugeln.   </a:t>
            </a:r>
          </a:p>
        </p:txBody>
      </p:sp>
      <p:sp>
        <p:nvSpPr>
          <p:cNvPr id="4" name="Slide Number Placeholder 3"/>
          <p:cNvSpPr>
            <a:spLocks noGrp="1"/>
          </p:cNvSpPr>
          <p:nvPr>
            <p:ph type="sldNum" sz="quarter" idx="5"/>
          </p:nvPr>
        </p:nvSpPr>
        <p:spPr/>
        <p:txBody>
          <a:bodyPr/>
          <a:lstStyle/>
          <a:p>
            <a:fld id="{F506A425-AB4E-4D43-AE55-7EBEAB79737D}" type="slidenum">
              <a:rPr lang="lt-LT" smtClean="0"/>
              <a:t>18</a:t>
            </a:fld>
            <a:endParaRPr lang="lt-LT" dirty="0"/>
          </a:p>
        </p:txBody>
      </p:sp>
    </p:spTree>
    <p:extLst>
      <p:ext uri="{BB962C8B-B14F-4D97-AF65-F5344CB8AC3E}">
        <p14:creationId xmlns:p14="http://schemas.microsoft.com/office/powerpoint/2010/main" val="253189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Akustische Segmente aus unterschiedlich geformtem PET-Filz. Wenn sie an der Decke miteinander verbunden sind, sorgen sie für eine bessere Akustik und werden zu ausdrucksstarken, dekorativen Kompositionen. Dies ist eine effektive Lösung für Innenräume mit hohen akustischen Anforderungen, wie z. B. Großraumbüros.</a:t>
            </a:r>
          </a:p>
        </p:txBody>
      </p:sp>
      <p:sp>
        <p:nvSpPr>
          <p:cNvPr id="4" name="Slide Number Placeholder 3"/>
          <p:cNvSpPr>
            <a:spLocks noGrp="1"/>
          </p:cNvSpPr>
          <p:nvPr>
            <p:ph type="sldNum" sz="quarter" idx="5"/>
          </p:nvPr>
        </p:nvSpPr>
        <p:spPr/>
        <p:txBody>
          <a:bodyPr/>
          <a:lstStyle/>
          <a:p>
            <a:fld id="{F506A425-AB4E-4D43-AE55-7EBEAB79737D}" type="slidenum">
              <a:rPr lang="lt-LT" smtClean="0"/>
              <a:t>19</a:t>
            </a:fld>
            <a:endParaRPr lang="lt-LT"/>
          </a:p>
        </p:txBody>
      </p:sp>
    </p:spTree>
    <p:extLst>
      <p:ext uri="{BB962C8B-B14F-4D97-AF65-F5344CB8AC3E}">
        <p14:creationId xmlns:p14="http://schemas.microsoft.com/office/powerpoint/2010/main" val="255166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latin typeface="Calibri" panose="020F0502020204030204" pitchFamily="34" charset="0"/>
              </a:rPr>
              <a:t>Laute Arbeitsumfelder oder Ausruhbereiche können die Qualität der Arbeit und das allgemeine Wohlbefinden der Mitarbeiter stark beeinträchtigen. Ein Raum, der zu stark schallgedämmt ist, fühlt sich auch unangenehm an. Dies sind einige der wichtigsten Gründe, warum eine gute Akustik in Arbeits- und Ruhebereichen wichtig ist. Die Akustik eines Raumes hängt von einer Vielfalt an Faktoren ab: von der Größe und Form des Raumes, von den verwendeten Materialien und sogar von den Möbeln und deren Anordnung. </a:t>
            </a:r>
            <a:r>
              <a:rPr lang="de-DE" b="0" i="0" dirty="0">
                <a:solidFill>
                  <a:srgbClr val="374151"/>
                </a:solidFill>
                <a:latin typeface="Söhne"/>
              </a:rPr>
              <a:t>Die beste akustische Wirkung wird durch spezielle Produkte erzielt, die aus hochwertigen akustischen Materialien hergestellt sind.</a:t>
            </a:r>
          </a:p>
          <a:p>
            <a:endParaRPr lang="lt-LT"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2</a:t>
            </a:fld>
            <a:endParaRPr lang="lt-LT" dirty="0"/>
          </a:p>
        </p:txBody>
      </p:sp>
    </p:spTree>
    <p:extLst>
      <p:ext uri="{BB962C8B-B14F-4D97-AF65-F5344CB8AC3E}">
        <p14:creationId xmlns:p14="http://schemas.microsoft.com/office/powerpoint/2010/main" val="1459395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Deckenlösungen aus PET-Filz sorgen für stilistische Integrität und Vollständigkeit und werden zu einem wichtigen Teil des Inneneinrichtungskonzepts.</a:t>
            </a:r>
          </a:p>
        </p:txBody>
      </p:sp>
      <p:sp>
        <p:nvSpPr>
          <p:cNvPr id="4" name="Slide Number Placeholder 3"/>
          <p:cNvSpPr>
            <a:spLocks noGrp="1"/>
          </p:cNvSpPr>
          <p:nvPr>
            <p:ph type="sldNum" sz="quarter" idx="5"/>
          </p:nvPr>
        </p:nvSpPr>
        <p:spPr/>
        <p:txBody>
          <a:bodyPr/>
          <a:lstStyle/>
          <a:p>
            <a:fld id="{F506A425-AB4E-4D43-AE55-7EBEAB79737D}" type="slidenum">
              <a:rPr lang="lt-LT" smtClean="0"/>
              <a:t>20</a:t>
            </a:fld>
            <a:endParaRPr lang="lt-LT"/>
          </a:p>
        </p:txBody>
      </p:sp>
    </p:spTree>
    <p:extLst>
      <p:ext uri="{BB962C8B-B14F-4D97-AF65-F5344CB8AC3E}">
        <p14:creationId xmlns:p14="http://schemas.microsoft.com/office/powerpoint/2010/main" val="2997433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Deckenlösungen aus PET-Filz sorgen für stilistische Integrität und Vollständigkeit und werden zu einem wichtigen Teil des Inneneinrichtungskonzepts.</a:t>
            </a:r>
          </a:p>
        </p:txBody>
      </p:sp>
      <p:sp>
        <p:nvSpPr>
          <p:cNvPr id="4" name="Slide Number Placeholder 3"/>
          <p:cNvSpPr>
            <a:spLocks noGrp="1"/>
          </p:cNvSpPr>
          <p:nvPr>
            <p:ph type="sldNum" sz="quarter" idx="5"/>
          </p:nvPr>
        </p:nvSpPr>
        <p:spPr/>
        <p:txBody>
          <a:bodyPr/>
          <a:lstStyle/>
          <a:p>
            <a:fld id="{F506A425-AB4E-4D43-AE55-7EBEAB79737D}" type="slidenum">
              <a:rPr lang="lt-LT" smtClean="0"/>
              <a:t>21</a:t>
            </a:fld>
            <a:endParaRPr lang="lt-LT"/>
          </a:p>
        </p:txBody>
      </p:sp>
    </p:spTree>
    <p:extLst>
      <p:ext uri="{BB962C8B-B14F-4D97-AF65-F5344CB8AC3E}">
        <p14:creationId xmlns:p14="http://schemas.microsoft.com/office/powerpoint/2010/main" val="211269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Akustische Paneele für Decken aus PET-Filz eignen sich für alle Raumgrößen, von klein bis groß. Es ist die perfekte Lösung für Inneneinrichtungen, um Versorgungsleitungen effektiv im Boden zu verbergen.</a:t>
            </a:r>
          </a:p>
        </p:txBody>
      </p:sp>
      <p:sp>
        <p:nvSpPr>
          <p:cNvPr id="4" name="Slide Number Placeholder 3"/>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2616187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Akustische Paneele für Decken aus PET-Filz sind eine effektive, unkomplizierte und ästhetisch ansprechende Akustiklösung für Innenbereiche, die sich besonders in Großraumbüros anbietet. </a:t>
            </a:r>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1567196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i="0" dirty="0">
                <a:solidFill>
                  <a:srgbClr val="374151"/>
                </a:solidFill>
                <a:latin typeface="Söhne"/>
              </a:rPr>
              <a:t>Die Vielfalt an Formen und Größen von akustischen Paneelen aus PET-Filz lässt Architekten und Innenarchitekten viel kreative Freiheit.  </a:t>
            </a:r>
          </a:p>
        </p:txBody>
      </p:sp>
      <p:sp>
        <p:nvSpPr>
          <p:cNvPr id="4" name="Slide Number Placeholder 3"/>
          <p:cNvSpPr>
            <a:spLocks noGrp="1"/>
          </p:cNvSpPr>
          <p:nvPr>
            <p:ph type="sldNum" sz="quarter" idx="5"/>
          </p:nvPr>
        </p:nvSpPr>
        <p:spPr/>
        <p:txBody>
          <a:bodyPr/>
          <a:lstStyle/>
          <a:p>
            <a:fld id="{F506A425-AB4E-4D43-AE55-7EBEAB79737D}" type="slidenum">
              <a:rPr lang="lt-LT" smtClean="0"/>
              <a:t>24</a:t>
            </a:fld>
            <a:endParaRPr lang="lt-LT"/>
          </a:p>
        </p:txBody>
      </p:sp>
    </p:spTree>
    <p:extLst>
      <p:ext uri="{BB962C8B-B14F-4D97-AF65-F5344CB8AC3E}">
        <p14:creationId xmlns:p14="http://schemas.microsoft.com/office/powerpoint/2010/main" val="2531896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Paneele für abgehängte Decken „Armstrong“ aus PET-Filz zeichnen sich durch ihre Farbvielfalt aus. Es ist einfach, eine bestimmte Farbe oder verschiedene Farbkombinationen an ein bestimmtes Inneneinrichtungskonzept anzupassen. Ein weiterer Vorteil dieser Paneele ist, dass sie leicht zu installieren sind, was die Arbeitskosten und den Zeitaufwand senkt.</a:t>
            </a:r>
          </a:p>
        </p:txBody>
      </p:sp>
      <p:sp>
        <p:nvSpPr>
          <p:cNvPr id="4" name="Slide Number Placeholder 3"/>
          <p:cNvSpPr>
            <a:spLocks noGrp="1"/>
          </p:cNvSpPr>
          <p:nvPr>
            <p:ph type="sldNum" sz="quarter" idx="5"/>
          </p:nvPr>
        </p:nvSpPr>
        <p:spPr/>
        <p:txBody>
          <a:bodyPr/>
          <a:lstStyle/>
          <a:p>
            <a:fld id="{623103AC-7621-4A9D-9144-41AB86A684B9}" type="slidenum">
              <a:rPr lang="lt-LT" smtClean="0"/>
              <a:t>25</a:t>
            </a:fld>
            <a:endParaRPr lang="lt-LT"/>
          </a:p>
        </p:txBody>
      </p:sp>
    </p:spTree>
    <p:extLst>
      <p:ext uri="{BB962C8B-B14F-4D97-AF65-F5344CB8AC3E}">
        <p14:creationId xmlns:p14="http://schemas.microsoft.com/office/powerpoint/2010/main" val="2590709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i="0" dirty="0">
                <a:solidFill>
                  <a:srgbClr val="374151"/>
                </a:solidFill>
                <a:latin typeface="Söhne"/>
              </a:rPr>
              <a:t>Akustische Produkte aus PET-Filz sind eine innovative Lösung zur Verbesserung des akustischen Komforts und zur Dekoration verschiedener Bereiche.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25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Dekorieren Sie Arbeits- und Loungebereiche, Flure, Nischenwände oder deren Fragmente mit künstlerischen Kompositionen. Kreieren Sie eine Vielfalt an dekorativen Mustern und verwirklichen Sie originelle kreative Ideen in Ihren Innenbereichen mit Paneelen verschiedener Formen, Größen, Muster und Farben.</a:t>
            </a:r>
          </a:p>
        </p:txBody>
      </p:sp>
      <p:sp>
        <p:nvSpPr>
          <p:cNvPr id="4" name="Slide Number Placeholder 3"/>
          <p:cNvSpPr>
            <a:spLocks noGrp="1"/>
          </p:cNvSpPr>
          <p:nvPr>
            <p:ph type="sldNum" sz="quarter" idx="5"/>
          </p:nvPr>
        </p:nvSpPr>
        <p:spPr/>
        <p:txBody>
          <a:bodyPr/>
          <a:lstStyle/>
          <a:p>
            <a:fld id="{F506A425-AB4E-4D43-AE55-7EBEAB79737D}" type="slidenum">
              <a:rPr lang="lt-LT" smtClean="0"/>
              <a:t>28</a:t>
            </a:fld>
            <a:endParaRPr lang="lt-LT"/>
          </a:p>
        </p:txBody>
      </p:sp>
    </p:spTree>
    <p:extLst>
      <p:ext uri="{BB962C8B-B14F-4D97-AF65-F5344CB8AC3E}">
        <p14:creationId xmlns:p14="http://schemas.microsoft.com/office/powerpoint/2010/main" val="1720995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akustischen Paneel-Kompositionen aus PET-Filz können als Hauptdekorationselement oder als subtiler und eleganter Akzent in einer Vielfalt an Einrichtungsstilen eingesetzt werden.</a:t>
            </a:r>
          </a:p>
        </p:txBody>
      </p:sp>
      <p:sp>
        <p:nvSpPr>
          <p:cNvPr id="4" name="Slide Number Placeholder 3"/>
          <p:cNvSpPr>
            <a:spLocks noGrp="1"/>
          </p:cNvSpPr>
          <p:nvPr>
            <p:ph type="sldNum" sz="quarter" idx="5"/>
          </p:nvPr>
        </p:nvSpPr>
        <p:spPr/>
        <p:txBody>
          <a:bodyPr/>
          <a:lstStyle/>
          <a:p>
            <a:fld id="{F506A425-AB4E-4D43-AE55-7EBEAB79737D}" type="slidenum">
              <a:rPr lang="lt-LT" smtClean="0"/>
              <a:t>29</a:t>
            </a:fld>
            <a:endParaRPr lang="lt-LT"/>
          </a:p>
        </p:txBody>
      </p:sp>
    </p:spTree>
    <p:extLst>
      <p:ext uri="{BB962C8B-B14F-4D97-AF65-F5344CB8AC3E}">
        <p14:creationId xmlns:p14="http://schemas.microsoft.com/office/powerpoint/2010/main" val="2251354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panose="020B0604020202020204" pitchFamily="34" charset="0"/>
              <a:buNone/>
            </a:pPr>
            <a:r>
              <a:rPr lang="de-DE" sz="1200" dirty="0">
                <a:solidFill>
                  <a:srgbClr val="000000"/>
                </a:solidFill>
                <a:latin typeface="Calibri" panose="020F0502020204030204" pitchFamily="34" charset="0"/>
              </a:rPr>
              <a:t>Die akustischen Paneele aus PET-Filz sind in fünf verschiedenen Formen, zwei Größen und 12 Farben erhältlich. </a:t>
            </a:r>
          </a:p>
          <a:p>
            <a:pPr marL="0" indent="0">
              <a:spcBef>
                <a:spcPts val="600"/>
              </a:spcBef>
              <a:spcAft>
                <a:spcPts val="600"/>
              </a:spcAft>
              <a:buFont typeface="Arial" panose="020B0604020202020204" pitchFamily="34" charset="0"/>
              <a:buNone/>
            </a:pPr>
            <a:endParaRPr lang="lt-LT" sz="1200" dirty="0">
              <a:solidFill>
                <a:srgbClr val="000000"/>
              </a:solidFill>
              <a:effectLst/>
              <a:latin typeface="Calibri" panose="020F0502020204030204" pitchFamily="34" charset="0"/>
              <a:cs typeface="Times New Roman" panose="02020603050405020304" pitchFamily="18" charset="0"/>
            </a:endParaRPr>
          </a:p>
          <a:p>
            <a:pPr marL="0" indent="0">
              <a:spcBef>
                <a:spcPts val="600"/>
              </a:spcBef>
              <a:spcAft>
                <a:spcPts val="600"/>
              </a:spcAft>
              <a:buFont typeface="Arial" panose="020B0604020202020204" pitchFamily="34" charset="0"/>
              <a:buNone/>
            </a:pPr>
            <a:endParaRPr lang="lt-LT" dirty="0"/>
          </a:p>
        </p:txBody>
      </p:sp>
      <p:sp>
        <p:nvSpPr>
          <p:cNvPr id="4" name="Slide Number Placeholder 3"/>
          <p:cNvSpPr>
            <a:spLocks noGrp="1"/>
          </p:cNvSpPr>
          <p:nvPr>
            <p:ph type="sldNum" sz="quarter" idx="5"/>
          </p:nvPr>
        </p:nvSpPr>
        <p:spPr/>
        <p:txBody>
          <a:bodyPr/>
          <a:lstStyle/>
          <a:p>
            <a:fld id="{F506A425-AB4E-4D43-AE55-7EBEAB79737D}" type="slidenum">
              <a:rPr lang="lt-LT" smtClean="0"/>
              <a:t>30</a:t>
            </a:fld>
            <a:endParaRPr lang="lt-LT"/>
          </a:p>
        </p:txBody>
      </p:sp>
    </p:spTree>
    <p:extLst>
      <p:ext uri="{BB962C8B-B14F-4D97-AF65-F5344CB8AC3E}">
        <p14:creationId xmlns:p14="http://schemas.microsoft.com/office/powerpoint/2010/main" val="291488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sz="1200" dirty="0">
                <a:solidFill>
                  <a:srgbClr val="000000"/>
                </a:solidFill>
                <a:latin typeface="Roboto" panose="02000000000000000000" pitchFamily="2" charset="0"/>
              </a:rPr>
              <a:t>ACOUSTIC ARTWORK-Produkte aus PET-Filz sind sowohl aufgrund ihrer akustischen als auch ihrer funktionalen und dekorativen Eigenschaften besonders attraktiv.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latin typeface="Roboto Light" panose="02000000000000000000" pitchFamily="2" charset="0"/>
              <a:ea typeface="Roboto Light" panose="02000000000000000000" pitchFamily="2" charset="0"/>
            </a:endParaRPr>
          </a:p>
          <a:p>
            <a:endParaRPr lang="lt-LT" sz="1200" dirty="0">
              <a:effectLst/>
              <a:latin typeface="Times New Roman" panose="02020603050405020304" pitchFamily="18" charset="0"/>
              <a:ea typeface="Times New Roman" panose="02020603050405020304" pitchFamily="18" charset="0"/>
            </a:endParaRPr>
          </a:p>
          <a:p>
            <a:endParaRPr lang="lt-LT"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918515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handelt sich um das neue System ACOUSTIC ARTWORK, das zwei Arten von Akustikprodukten aus PET-Filz umfasst.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973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i="0" dirty="0">
                <a:solidFill>
                  <a:srgbClr val="828282"/>
                </a:solidFill>
                <a:latin typeface="Roboto" panose="02000000000000000000" pitchFamily="2" charset="0"/>
              </a:rPr>
              <a:t>Ein mobiles, kompaktes und elegantes akustisches Zubehör für temporäre Arbeitsplätze oder laute und ablenkende Bereiche. Diese freistehenden Tischtrennwände bieten den Mitarbeitern mehr Privatsphäre und zusätzlichen akustischen Komfort.</a:t>
            </a:r>
          </a:p>
        </p:txBody>
      </p:sp>
      <p:sp>
        <p:nvSpPr>
          <p:cNvPr id="4" name="Slide Number Placeholder 3"/>
          <p:cNvSpPr>
            <a:spLocks noGrp="1"/>
          </p:cNvSpPr>
          <p:nvPr>
            <p:ph type="sldNum" sz="quarter" idx="5"/>
          </p:nvPr>
        </p:nvSpPr>
        <p:spPr/>
        <p:txBody>
          <a:bodyPr/>
          <a:lstStyle/>
          <a:p>
            <a:fld id="{F506A425-AB4E-4D43-AE55-7EBEAB79737D}" type="slidenum">
              <a:rPr lang="lt-LT" smtClean="0"/>
              <a:t>32</a:t>
            </a:fld>
            <a:endParaRPr lang="lt-LT"/>
          </a:p>
        </p:txBody>
      </p:sp>
    </p:spTree>
    <p:extLst>
      <p:ext uri="{BB962C8B-B14F-4D97-AF65-F5344CB8AC3E}">
        <p14:creationId xmlns:p14="http://schemas.microsoft.com/office/powerpoint/2010/main" val="703006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828282"/>
                </a:solidFill>
                <a:latin typeface="Roboto" panose="02000000000000000000" pitchFamily="2" charset="0"/>
              </a:rPr>
              <a:t>Der Korb aus PET-Filz ist ein stilvolles und praktisches Zubehör für eine Vielzahl von kleinen Gegenständen. Das Design und die Farbpalette passen zu den freistehenden Tischtrennwänden aus PET-Filz und machen sie zur perfekten Lösung für einen funktionalen und ästhetisch ansprechenden, temporären Arbeitsbereich. Der Korb aus PET-Filz ist für die Aufbewahrung verschiedener Gegenstände auf dem Schreibtisch, in Regalen oder in Schränken praktisch.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b="0" i="0" dirty="0">
              <a:solidFill>
                <a:srgbClr val="82828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F506A425-AB4E-4D43-AE55-7EBEAB79737D}" type="slidenum">
              <a:rPr lang="lt-LT" smtClean="0"/>
              <a:t>33</a:t>
            </a:fld>
            <a:endParaRPr lang="lt-LT"/>
          </a:p>
        </p:txBody>
      </p:sp>
    </p:spTree>
    <p:extLst>
      <p:ext uri="{BB962C8B-B14F-4D97-AF65-F5344CB8AC3E}">
        <p14:creationId xmlns:p14="http://schemas.microsoft.com/office/powerpoint/2010/main" val="1193890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Roboto Light" panose="02000000000000000000" pitchFamily="2" charset="0"/>
              </a:rPr>
              <a:t>Die Hauptfunktion des ACOUSTIC ARTWORK-Systems ist die Verbesserung der Raumakustik. </a:t>
            </a:r>
            <a:r>
              <a:rPr lang="de-DE" dirty="0"/>
              <a:t>Nutzen Sie die unterschiedlichen Farben, Muster und Formen der akustischen Produkte, um einzigartige Designkonzepte und dekorative Inneneinrichtungslösungen zu schaffen.</a:t>
            </a:r>
            <a:r>
              <a:rPr lang="de-DE" b="0" i="0" dirty="0">
                <a:solidFill>
                  <a:srgbClr val="374151"/>
                </a:solidFill>
                <a:latin typeface="Söhne"/>
              </a:rPr>
              <a:t> </a:t>
            </a:r>
          </a:p>
        </p:txBody>
      </p:sp>
      <p:sp>
        <p:nvSpPr>
          <p:cNvPr id="4" name="Slide Number Placeholder 3"/>
          <p:cNvSpPr>
            <a:spLocks noGrp="1"/>
          </p:cNvSpPr>
          <p:nvPr>
            <p:ph type="sldNum" sz="quarter" idx="5"/>
          </p:nvPr>
        </p:nvSpPr>
        <p:spPr/>
        <p:txBody>
          <a:bodyPr/>
          <a:lstStyle/>
          <a:p>
            <a:fld id="{623103AC-7621-4A9D-9144-41AB86A684B9}" type="slidenum">
              <a:rPr lang="lt-LT" smtClean="0"/>
              <a:t>34</a:t>
            </a:fld>
            <a:endParaRPr lang="lt-LT"/>
          </a:p>
        </p:txBody>
      </p:sp>
    </p:spTree>
    <p:extLst>
      <p:ext uri="{BB962C8B-B14F-4D97-AF65-F5344CB8AC3E}">
        <p14:creationId xmlns:p14="http://schemas.microsoft.com/office/powerpoint/2010/main" val="41746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de-DE" b="0" i="0" dirty="0">
                <a:solidFill>
                  <a:srgbClr val="828282"/>
                </a:solidFill>
                <a:latin typeface="Roboto" panose="02000000000000000000" pitchFamily="2" charset="0"/>
              </a:rPr>
              <a:t>Für akustische ACOUSTIC ARTWORK-Systeme haben wir 12 unterschiedliche Farben für die PET-Filzpalette ausgewählt, die den neuesten Trends in der Gestaltung von Inneneinrichtungen entsprechen. </a:t>
            </a:r>
            <a:r>
              <a:rPr lang="de-DE" dirty="0"/>
              <a:t>Die unterschiedlichen Muster und Formen der verschiedenen akustischen Produkte werden Ihnen helfen, einen einzigartigen, modernen Bürobereich zu kreieren und den akustischen Komfort für Ihre Mitarbeiter zu gewährleisten.</a:t>
            </a:r>
          </a:p>
          <a:p>
            <a:pPr algn="l"/>
            <a:endParaRPr lang="lt-LT" sz="1200" dirty="0">
              <a:effectLst/>
              <a:latin typeface="Times New Roman" panose="02020603050405020304" pitchFamily="18" charset="0"/>
              <a:ea typeface="Times New Roman" panose="02020603050405020304" pitchFamily="18" charset="0"/>
            </a:endParaRPr>
          </a:p>
          <a:p>
            <a:endParaRPr lang="lt-LT"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35</a:t>
            </a:fld>
            <a:endParaRPr lang="lt-LT"/>
          </a:p>
        </p:txBody>
      </p:sp>
    </p:spTree>
    <p:extLst>
      <p:ext uri="{BB962C8B-B14F-4D97-AF65-F5344CB8AC3E}">
        <p14:creationId xmlns:p14="http://schemas.microsoft.com/office/powerpoint/2010/main" val="94876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800" dirty="0">
              <a:highlight>
                <a:srgbClr val="FFFF00"/>
              </a:highlight>
              <a:latin typeface="Arial" panose="020B0604020202020204" pitchFamily="34" charset="0"/>
            </a:endParaRPr>
          </a:p>
          <a:p>
            <a:endParaRPr lang="de-DE" sz="1800" dirty="0">
              <a:highlight>
                <a:srgbClr val="FFFF00"/>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36</a:t>
            </a:fld>
            <a:endParaRPr lang="lt-LT"/>
          </a:p>
        </p:txBody>
      </p:sp>
    </p:spTree>
    <p:extLst>
      <p:ext uri="{BB962C8B-B14F-4D97-AF65-F5344CB8AC3E}">
        <p14:creationId xmlns:p14="http://schemas.microsoft.com/office/powerpoint/2010/main" val="4282210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sz="1800" dirty="0">
                <a:latin typeface="Calibri" panose="020F0502020204030204" pitchFamily="34" charset="0"/>
              </a:rPr>
              <a:t>ACOUSTIC ARTWORK wurde nach nachhaltigen Prinzipien entworfen. Die Hauptmaterialien, die im Fertigungsprozess verwendet werden, wie PET-Filz und Metall, sind recycelbar. PET-Filz ist auch recyceltes Material. Sorgfältig durchdachte Designlösungen stellen sicher, dass die Materialmenge im Fertigungsprozess optimal ist und dass die Produkte am Ende ihres Lebenszyklus oder aus anderen Gründen leicht demontiert, sortiert und recycelt werden können.   </a:t>
            </a:r>
          </a:p>
          <a:p>
            <a:pPr>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 </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37</a:t>
            </a:fld>
            <a:endParaRPr lang="lt-LT"/>
          </a:p>
        </p:txBody>
      </p:sp>
    </p:spTree>
    <p:extLst>
      <p:ext uri="{BB962C8B-B14F-4D97-AF65-F5344CB8AC3E}">
        <p14:creationId xmlns:p14="http://schemas.microsoft.com/office/powerpoint/2010/main" val="4251318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ACOUSTIC ARTWORK-System verwendet zwei Hauptrohstoffe: PET-Filz und Metall. PET-Filz ist nicht nur ein akustisches Produkt, sondern auch ein recycelbares Material, das aus recycelbaren Materialien gefertigt wird.</a:t>
            </a:r>
            <a:r>
              <a:rPr lang="de-DE" sz="1800" dirty="0">
                <a:solidFill>
                  <a:srgbClr val="000000"/>
                </a:solidFill>
                <a:latin typeface="Arial" panose="020B0604020202020204" pitchFamily="34" charset="0"/>
              </a:rPr>
              <a:t> </a:t>
            </a:r>
            <a:r>
              <a:rPr lang="de-DE" dirty="0"/>
              <a:t>Metall besteht aus 20 - 100 % recycelter Rohstoffe.</a:t>
            </a:r>
          </a:p>
        </p:txBody>
      </p:sp>
      <p:sp>
        <p:nvSpPr>
          <p:cNvPr id="4" name="Slide Number Placeholder 3"/>
          <p:cNvSpPr>
            <a:spLocks noGrp="1"/>
          </p:cNvSpPr>
          <p:nvPr>
            <p:ph type="sldNum" sz="quarter" idx="5"/>
          </p:nvPr>
        </p:nvSpPr>
        <p:spPr/>
        <p:txBody>
          <a:bodyPr/>
          <a:lstStyle/>
          <a:p>
            <a:fld id="{623103AC-7621-4A9D-9144-41AB86A684B9}" type="slidenum">
              <a:rPr lang="lt-LT" smtClean="0"/>
              <a:t>38</a:t>
            </a:fld>
            <a:endParaRPr lang="lt-LT"/>
          </a:p>
        </p:txBody>
      </p:sp>
    </p:spTree>
    <p:extLst>
      <p:ext uri="{BB962C8B-B14F-4D97-AF65-F5344CB8AC3E}">
        <p14:creationId xmlns:p14="http://schemas.microsoft.com/office/powerpoint/2010/main" val="386519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latin typeface="Roboto Light" panose="02000000000000000000" pitchFamily="2" charset="0"/>
              </a:rPr>
              <a:t>Nutzen Sie das Potenzial der ACOUSTIC ARTWORK-Akustikprodukte aus PET-Filz, um eine Vielzahl von funktionalen und dekorativen Lösungen für die Inneneinrichtungsgestaltung umzusetzen. </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422378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latin typeface="Segoe UI" panose="020B0502040204020203" pitchFamily="34" charset="0"/>
              </a:rPr>
              <a:t>Komplexe Akustiklösungen in Innenbereichen mit unterschiedlichen ACOUSTIC ARTWORK-Produkten sorgen für maximalen akustischen Komfort.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A425-AB4E-4D43-AE55-7EBEAB79737D}"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7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828282"/>
                </a:solidFill>
                <a:latin typeface="Roboto" panose="02000000000000000000" pitchFamily="2" charset="0"/>
              </a:rPr>
              <a:t>ACOUSTIC ARTWORK-Akustikprodukte, die an Wänden und Decken angebracht werden, dienen in erster Linie zur Verbesserung der Akustik. Die Auswahl an verschiedenen Mustern, Formen und Farben bietet eine Vielfalt an Möglichkeiten für unterschiedliche Inneneinrichtungskonzepte. Nachhaltigkeit ist einer der strategischen Schwerpunkte des Unternehmens. Wir haben uns bei der Entwicklung dieses Systems an die Grundsätze des nachhaltigen Designs gehalten.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139000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Hauptfunktion der Produkte des ACOUSTIC ARTWORK-Systems </a:t>
            </a:r>
            <a:r>
              <a:rPr lang="de-DE" b="0" i="0" dirty="0">
                <a:solidFill>
                  <a:srgbClr val="828282"/>
                </a:solidFill>
                <a:latin typeface="Roboto" panose="02000000000000000000" pitchFamily="2" charset="0"/>
              </a:rPr>
              <a:t>besteht darin, ein akustisch angenehmes Umfeld für die Mitarbeiter zu schaffen.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0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828282"/>
                </a:solidFill>
                <a:latin typeface="Roboto" panose="02000000000000000000" pitchFamily="2" charset="0"/>
              </a:rPr>
              <a:t>PET-Filz wird für alle ACOUSTIC ARTWORK-Produkte verwendet. Dieses Material hat akustische Eigenschaften zur effektiven Absorption von hohen und mittleren Frequenzen, wie z. B. Mobiltelefongespräche oder die menschliche Sprache, und eine große Auswahl an Anwendungen in Innenbereichen.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b="0" i="0" dirty="0">
              <a:solidFill>
                <a:srgbClr val="82828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b="0" i="0" dirty="0">
              <a:solidFill>
                <a:srgbClr val="82828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8</a:t>
            </a:fld>
            <a:endParaRPr lang="lt-LT"/>
          </a:p>
        </p:txBody>
      </p:sp>
    </p:spTree>
    <p:extLst>
      <p:ext uri="{BB962C8B-B14F-4D97-AF65-F5344CB8AC3E}">
        <p14:creationId xmlns:p14="http://schemas.microsoft.com/office/powerpoint/2010/main" val="2649244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noProof="0" dirty="0"/>
              <a:t>ACOUSTIC ARTWORK besteht aus vier akustischen Systemen, die verschiedene Arten von Produkten aus PET-Filz enthalten.</a:t>
            </a:r>
            <a:r>
              <a:rPr lang="de-DE" sz="2800" dirty="0"/>
              <a:t> </a:t>
            </a:r>
            <a:r>
              <a:rPr lang="de-DE" sz="1800" b="0" i="0" dirty="0">
                <a:solidFill>
                  <a:srgbClr val="828282"/>
                </a:solidFill>
                <a:latin typeface="Roboto" panose="02000000000000000000" pitchFamily="2" charset="0"/>
              </a:rPr>
              <a:t>Sie verbessern nicht nur die Akustik</a:t>
            </a:r>
            <a:r>
              <a:rPr lang="de-DE" sz="1800" dirty="0"/>
              <a:t>, sondern sind aufgrund ihrer zusätzlichen funktionalen und ästhetischen Eigenschaften auch attraktiv.</a:t>
            </a:r>
          </a:p>
        </p:txBody>
      </p:sp>
      <p:sp>
        <p:nvSpPr>
          <p:cNvPr id="4" name="Slide Number Placeholder 3"/>
          <p:cNvSpPr>
            <a:spLocks noGrp="1"/>
          </p:cNvSpPr>
          <p:nvPr>
            <p:ph type="sldNum" sz="quarter" idx="5"/>
          </p:nvPr>
        </p:nvSpPr>
        <p:spPr/>
        <p:txBody>
          <a:bodyPr/>
          <a:lstStyle/>
          <a:p>
            <a:fld id="{F506A425-AB4E-4D43-AE55-7EBEAB79737D}" type="slidenum">
              <a:rPr lang="lt-LT" smtClean="0"/>
              <a:t>9</a:t>
            </a:fld>
            <a:endParaRPr lang="lt-LT"/>
          </a:p>
        </p:txBody>
      </p:sp>
    </p:spTree>
    <p:extLst>
      <p:ext uri="{BB962C8B-B14F-4D97-AF65-F5344CB8AC3E}">
        <p14:creationId xmlns:p14="http://schemas.microsoft.com/office/powerpoint/2010/main" val="71376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60791317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3 maži vaizdai">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6246241" y="316992"/>
            <a:ext cx="4625683" cy="129604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 name="Picture Placeholder 4">
            <a:extLst>
              <a:ext uri="{FF2B5EF4-FFF2-40B4-BE49-F238E27FC236}">
                <a16:creationId xmlns:a16="http://schemas.microsoft.com/office/drawing/2014/main" id="{456707A5-28C4-5663-1B64-4E07A8004A6C}"/>
              </a:ext>
            </a:extLst>
          </p:cNvPr>
          <p:cNvSpPr>
            <a:spLocks noGrp="1"/>
          </p:cNvSpPr>
          <p:nvPr>
            <p:ph type="pic" sz="quarter" idx="35" hasCustomPrompt="1"/>
          </p:nvPr>
        </p:nvSpPr>
        <p:spPr>
          <a:xfrm>
            <a:off x="6246241" y="2386107"/>
            <a:ext cx="1863187" cy="1698213"/>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4" name="Text Placeholder 2">
            <a:extLst>
              <a:ext uri="{FF2B5EF4-FFF2-40B4-BE49-F238E27FC236}">
                <a16:creationId xmlns:a16="http://schemas.microsoft.com/office/drawing/2014/main" id="{EC4D0E27-4327-25F5-17ED-535176408207}"/>
              </a:ext>
            </a:extLst>
          </p:cNvPr>
          <p:cNvSpPr>
            <a:spLocks noGrp="1"/>
          </p:cNvSpPr>
          <p:nvPr>
            <p:ph type="body" sz="quarter" idx="36"/>
          </p:nvPr>
        </p:nvSpPr>
        <p:spPr>
          <a:xfrm>
            <a:off x="8299820" y="2386107"/>
            <a:ext cx="3672724" cy="188874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5" name="Picture Placeholder 2">
            <a:extLst>
              <a:ext uri="{FF2B5EF4-FFF2-40B4-BE49-F238E27FC236}">
                <a16:creationId xmlns:a16="http://schemas.microsoft.com/office/drawing/2014/main" id="{5C56CA33-608F-0131-6FA2-B70A57DB1864}"/>
              </a:ext>
            </a:extLst>
          </p:cNvPr>
          <p:cNvSpPr>
            <a:spLocks noGrp="1"/>
          </p:cNvSpPr>
          <p:nvPr>
            <p:ph type="pic" sz="quarter" idx="23" hasCustomPrompt="1"/>
          </p:nvPr>
        </p:nvSpPr>
        <p:spPr>
          <a:xfrm>
            <a:off x="0" y="0"/>
            <a:ext cx="5766816"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6" name="Picture Placeholder 4">
            <a:extLst>
              <a:ext uri="{FF2B5EF4-FFF2-40B4-BE49-F238E27FC236}">
                <a16:creationId xmlns:a16="http://schemas.microsoft.com/office/drawing/2014/main" id="{59B17553-A55A-9840-53BC-EDC6864795F5}"/>
              </a:ext>
            </a:extLst>
          </p:cNvPr>
          <p:cNvSpPr>
            <a:spLocks noGrp="1"/>
          </p:cNvSpPr>
          <p:nvPr>
            <p:ph type="pic" sz="quarter" idx="37" hasCustomPrompt="1"/>
          </p:nvPr>
        </p:nvSpPr>
        <p:spPr>
          <a:xfrm>
            <a:off x="6246241" y="4458747"/>
            <a:ext cx="1863187" cy="1698213"/>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7" name="Text Placeholder 2">
            <a:extLst>
              <a:ext uri="{FF2B5EF4-FFF2-40B4-BE49-F238E27FC236}">
                <a16:creationId xmlns:a16="http://schemas.microsoft.com/office/drawing/2014/main" id="{5AF2AE65-2248-1998-D14C-74DC0FAE098C}"/>
              </a:ext>
            </a:extLst>
          </p:cNvPr>
          <p:cNvSpPr>
            <a:spLocks noGrp="1"/>
          </p:cNvSpPr>
          <p:nvPr>
            <p:ph type="body" sz="quarter" idx="38"/>
          </p:nvPr>
        </p:nvSpPr>
        <p:spPr>
          <a:xfrm>
            <a:off x="8299820" y="4458747"/>
            <a:ext cx="3672724" cy="188874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99965133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4F18D-00DC-4BCA-B3E5-DE677DAA95A9}"/>
              </a:ext>
            </a:extLst>
          </p:cNvPr>
          <p:cNvSpPr>
            <a:spLocks noGrp="1"/>
          </p:cNvSpPr>
          <p:nvPr>
            <p:ph type="dt" sz="half" idx="10"/>
          </p:nvPr>
        </p:nvSpPr>
        <p:spPr/>
        <p:txBody>
          <a:bodyPr/>
          <a:lstStyle/>
          <a:p>
            <a:fld id="{8AEA6FC8-91E6-4231-A129-DC92F35B9472}" type="datetimeFigureOut">
              <a:rPr lang="lt-LT" smtClean="0"/>
              <a:t>2023-12-15</a:t>
            </a:fld>
            <a:endParaRPr lang="lt-LT" dirty="0"/>
          </a:p>
        </p:txBody>
      </p:sp>
      <p:sp>
        <p:nvSpPr>
          <p:cNvPr id="3" name="Footer Placeholder 2">
            <a:extLst>
              <a:ext uri="{FF2B5EF4-FFF2-40B4-BE49-F238E27FC236}">
                <a16:creationId xmlns:a16="http://schemas.microsoft.com/office/drawing/2014/main" id="{4B58E5B0-DA34-45E0-8E38-752E8F6FEC0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41BFEDF3-0F3E-4370-8F5F-86B34F9FA78D}"/>
              </a:ext>
            </a:extLst>
          </p:cNvPr>
          <p:cNvSpPr>
            <a:spLocks noGrp="1"/>
          </p:cNvSpPr>
          <p:nvPr>
            <p:ph type="sldNum" sz="quarter" idx="12"/>
          </p:nvPr>
        </p:nvSpPr>
        <p:spPr/>
        <p:txBody>
          <a:bodyPr/>
          <a:lstStyle/>
          <a:p>
            <a:fld id="{000D6100-0056-4756-BC5B-737260487A85}" type="slidenum">
              <a:rPr lang="lt-LT" smtClean="0"/>
              <a:t>‹Nr.›</a:t>
            </a:fld>
            <a:endParaRPr lang="lt-LT"/>
          </a:p>
        </p:txBody>
      </p:sp>
    </p:spTree>
    <p:extLst>
      <p:ext uri="{BB962C8B-B14F-4D97-AF65-F5344CB8AC3E}">
        <p14:creationId xmlns:p14="http://schemas.microsoft.com/office/powerpoint/2010/main" val="14633721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3 maži vaizdai">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4" y="5751094"/>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1" name="Picture Placeholder 4">
            <a:extLst>
              <a:ext uri="{FF2B5EF4-FFF2-40B4-BE49-F238E27FC236}">
                <a16:creationId xmlns:a16="http://schemas.microsoft.com/office/drawing/2014/main" id="{BE6C04D0-0EC1-6F35-ACF9-80E1B82F735E}"/>
              </a:ext>
            </a:extLst>
          </p:cNvPr>
          <p:cNvSpPr>
            <a:spLocks noGrp="1"/>
          </p:cNvSpPr>
          <p:nvPr>
            <p:ph type="pic" sz="quarter" idx="42" hasCustomPrompt="1"/>
          </p:nvPr>
        </p:nvSpPr>
        <p:spPr>
          <a:xfrm>
            <a:off x="9179541" y="3429000"/>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6F5E03FD-93D1-C92A-6111-046C193F1BAD}"/>
              </a:ext>
            </a:extLst>
          </p:cNvPr>
          <p:cNvSpPr>
            <a:spLocks noGrp="1"/>
          </p:cNvSpPr>
          <p:nvPr>
            <p:ph type="body" sz="quarter" idx="43"/>
          </p:nvPr>
        </p:nvSpPr>
        <p:spPr>
          <a:xfrm>
            <a:off x="9179540" y="5751094"/>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dirty="0"/>
              <a:t>Click to edit</a:t>
            </a:r>
            <a:endParaRPr lang="lt-LT" dirty="0"/>
          </a:p>
        </p:txBody>
      </p:sp>
      <p:sp>
        <p:nvSpPr>
          <p:cNvPr id="25" name="Picture Placeholder 4">
            <a:extLst>
              <a:ext uri="{FF2B5EF4-FFF2-40B4-BE49-F238E27FC236}">
                <a16:creationId xmlns:a16="http://schemas.microsoft.com/office/drawing/2014/main" id="{7F3EDA99-22FC-28AD-903E-ACEBCFB9A7F4}"/>
              </a:ext>
            </a:extLst>
          </p:cNvPr>
          <p:cNvSpPr>
            <a:spLocks noGrp="1"/>
          </p:cNvSpPr>
          <p:nvPr>
            <p:ph type="pic" sz="quarter" idx="46" hasCustomPrompt="1"/>
          </p:nvPr>
        </p:nvSpPr>
        <p:spPr>
          <a:xfrm>
            <a:off x="3400178" y="3429000"/>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6" name="Text Placeholder 2">
            <a:extLst>
              <a:ext uri="{FF2B5EF4-FFF2-40B4-BE49-F238E27FC236}">
                <a16:creationId xmlns:a16="http://schemas.microsoft.com/office/drawing/2014/main" id="{1780B0C3-5F4E-60BE-42A4-C4720D4EE991}"/>
              </a:ext>
            </a:extLst>
          </p:cNvPr>
          <p:cNvSpPr>
            <a:spLocks noGrp="1"/>
          </p:cNvSpPr>
          <p:nvPr>
            <p:ph type="body" sz="quarter" idx="47"/>
          </p:nvPr>
        </p:nvSpPr>
        <p:spPr>
          <a:xfrm>
            <a:off x="3400177" y="5751094"/>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9" name="Picture Placeholder 4">
            <a:extLst>
              <a:ext uri="{FF2B5EF4-FFF2-40B4-BE49-F238E27FC236}">
                <a16:creationId xmlns:a16="http://schemas.microsoft.com/office/drawing/2014/main" id="{B02D7B90-0674-6139-9A16-D559007D36C5}"/>
              </a:ext>
            </a:extLst>
          </p:cNvPr>
          <p:cNvSpPr>
            <a:spLocks noGrp="1"/>
          </p:cNvSpPr>
          <p:nvPr>
            <p:ph type="pic" sz="quarter" idx="48" hasCustomPrompt="1"/>
          </p:nvPr>
        </p:nvSpPr>
        <p:spPr>
          <a:xfrm>
            <a:off x="6276544" y="3429000"/>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30" name="Text Placeholder 2">
            <a:extLst>
              <a:ext uri="{FF2B5EF4-FFF2-40B4-BE49-F238E27FC236}">
                <a16:creationId xmlns:a16="http://schemas.microsoft.com/office/drawing/2014/main" id="{73A5C3B2-8CAC-A72F-1618-EC6EF7229CBA}"/>
              </a:ext>
            </a:extLst>
          </p:cNvPr>
          <p:cNvSpPr>
            <a:spLocks noGrp="1"/>
          </p:cNvSpPr>
          <p:nvPr>
            <p:ph type="body" sz="quarter" idx="49"/>
          </p:nvPr>
        </p:nvSpPr>
        <p:spPr>
          <a:xfrm>
            <a:off x="6276543" y="5751094"/>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dirty="0"/>
              <a:t>Click to edit</a:t>
            </a:r>
            <a:endParaRPr lang="lt-LT" dirty="0"/>
          </a:p>
        </p:txBody>
      </p:sp>
      <p:sp>
        <p:nvSpPr>
          <p:cNvPr id="31" name="Text Placeholder 7">
            <a:extLst>
              <a:ext uri="{FF2B5EF4-FFF2-40B4-BE49-F238E27FC236}">
                <a16:creationId xmlns:a16="http://schemas.microsoft.com/office/drawing/2014/main" id="{81742FEA-D57F-C061-354B-1CB9BDAEF94D}"/>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Tree>
    <p:extLst>
      <p:ext uri="{BB962C8B-B14F-4D97-AF65-F5344CB8AC3E}">
        <p14:creationId xmlns:p14="http://schemas.microsoft.com/office/powerpoint/2010/main" val="255003744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3 maži vaizdai">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45693" y="1846301"/>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45692" y="4168395"/>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1" name="Picture Placeholder 4">
            <a:extLst>
              <a:ext uri="{FF2B5EF4-FFF2-40B4-BE49-F238E27FC236}">
                <a16:creationId xmlns:a16="http://schemas.microsoft.com/office/drawing/2014/main" id="{BE6C04D0-0EC1-6F35-ACF9-80E1B82F735E}"/>
              </a:ext>
            </a:extLst>
          </p:cNvPr>
          <p:cNvSpPr>
            <a:spLocks noGrp="1"/>
          </p:cNvSpPr>
          <p:nvPr>
            <p:ph type="pic" sz="quarter" idx="42" hasCustomPrompt="1"/>
          </p:nvPr>
        </p:nvSpPr>
        <p:spPr>
          <a:xfrm>
            <a:off x="9145809" y="1846301"/>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6F5E03FD-93D1-C92A-6111-046C193F1BAD}"/>
              </a:ext>
            </a:extLst>
          </p:cNvPr>
          <p:cNvSpPr>
            <a:spLocks noGrp="1"/>
          </p:cNvSpPr>
          <p:nvPr>
            <p:ph type="body" sz="quarter" idx="43"/>
          </p:nvPr>
        </p:nvSpPr>
        <p:spPr>
          <a:xfrm>
            <a:off x="9145808" y="4168395"/>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dirty="0"/>
              <a:t>Click to edit</a:t>
            </a:r>
            <a:endParaRPr lang="lt-LT" dirty="0"/>
          </a:p>
        </p:txBody>
      </p:sp>
      <p:sp>
        <p:nvSpPr>
          <p:cNvPr id="25" name="Picture Placeholder 4">
            <a:extLst>
              <a:ext uri="{FF2B5EF4-FFF2-40B4-BE49-F238E27FC236}">
                <a16:creationId xmlns:a16="http://schemas.microsoft.com/office/drawing/2014/main" id="{7F3EDA99-22FC-28AD-903E-ACEBCFB9A7F4}"/>
              </a:ext>
            </a:extLst>
          </p:cNvPr>
          <p:cNvSpPr>
            <a:spLocks noGrp="1"/>
          </p:cNvSpPr>
          <p:nvPr>
            <p:ph type="pic" sz="quarter" idx="46" hasCustomPrompt="1"/>
          </p:nvPr>
        </p:nvSpPr>
        <p:spPr>
          <a:xfrm>
            <a:off x="3366446" y="1846301"/>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6" name="Text Placeholder 2">
            <a:extLst>
              <a:ext uri="{FF2B5EF4-FFF2-40B4-BE49-F238E27FC236}">
                <a16:creationId xmlns:a16="http://schemas.microsoft.com/office/drawing/2014/main" id="{1780B0C3-5F4E-60BE-42A4-C4720D4EE991}"/>
              </a:ext>
            </a:extLst>
          </p:cNvPr>
          <p:cNvSpPr>
            <a:spLocks noGrp="1"/>
          </p:cNvSpPr>
          <p:nvPr>
            <p:ph type="body" sz="quarter" idx="47"/>
          </p:nvPr>
        </p:nvSpPr>
        <p:spPr>
          <a:xfrm>
            <a:off x="3366445" y="4168395"/>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9" name="Picture Placeholder 4">
            <a:extLst>
              <a:ext uri="{FF2B5EF4-FFF2-40B4-BE49-F238E27FC236}">
                <a16:creationId xmlns:a16="http://schemas.microsoft.com/office/drawing/2014/main" id="{B02D7B90-0674-6139-9A16-D559007D36C5}"/>
              </a:ext>
            </a:extLst>
          </p:cNvPr>
          <p:cNvSpPr>
            <a:spLocks noGrp="1"/>
          </p:cNvSpPr>
          <p:nvPr>
            <p:ph type="pic" sz="quarter" idx="48" hasCustomPrompt="1"/>
          </p:nvPr>
        </p:nvSpPr>
        <p:spPr>
          <a:xfrm>
            <a:off x="6242812" y="1846301"/>
            <a:ext cx="2565616"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30" name="Text Placeholder 2">
            <a:extLst>
              <a:ext uri="{FF2B5EF4-FFF2-40B4-BE49-F238E27FC236}">
                <a16:creationId xmlns:a16="http://schemas.microsoft.com/office/drawing/2014/main" id="{73A5C3B2-8CAC-A72F-1618-EC6EF7229CBA}"/>
              </a:ext>
            </a:extLst>
          </p:cNvPr>
          <p:cNvSpPr>
            <a:spLocks noGrp="1"/>
          </p:cNvSpPr>
          <p:nvPr>
            <p:ph type="body" sz="quarter" idx="49"/>
          </p:nvPr>
        </p:nvSpPr>
        <p:spPr>
          <a:xfrm>
            <a:off x="6242811" y="4168395"/>
            <a:ext cx="2565615" cy="67487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dirty="0"/>
              <a:t>Click to edit</a:t>
            </a:r>
            <a:endParaRPr lang="lt-LT" dirty="0"/>
          </a:p>
        </p:txBody>
      </p:sp>
      <p:sp>
        <p:nvSpPr>
          <p:cNvPr id="31" name="Text Placeholder 7">
            <a:extLst>
              <a:ext uri="{FF2B5EF4-FFF2-40B4-BE49-F238E27FC236}">
                <a16:creationId xmlns:a16="http://schemas.microsoft.com/office/drawing/2014/main" id="{81742FEA-D57F-C061-354B-1CB9BDAEF94D}"/>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 name="Picture Placeholder 4">
            <a:extLst>
              <a:ext uri="{FF2B5EF4-FFF2-40B4-BE49-F238E27FC236}">
                <a16:creationId xmlns:a16="http://schemas.microsoft.com/office/drawing/2014/main" id="{1DECEA68-0579-D285-66D5-C7DEA6CB176A}"/>
              </a:ext>
            </a:extLst>
          </p:cNvPr>
          <p:cNvSpPr>
            <a:spLocks noGrp="1"/>
          </p:cNvSpPr>
          <p:nvPr>
            <p:ph type="pic" sz="quarter" idx="50" hasCustomPrompt="1"/>
          </p:nvPr>
        </p:nvSpPr>
        <p:spPr>
          <a:xfrm>
            <a:off x="445692" y="5230272"/>
            <a:ext cx="974735" cy="824300"/>
          </a:xfrm>
          <a:gradFill>
            <a:gsLst>
              <a:gs pos="0">
                <a:schemeClr val="bg1">
                  <a:lumMod val="95000"/>
                </a:schemeClr>
              </a:gs>
              <a:gs pos="100000">
                <a:schemeClr val="bg1">
                  <a:lumMod val="85000"/>
                </a:schemeClr>
              </a:gs>
            </a:gsLst>
            <a:lin ang="5400000" scaled="1"/>
          </a:gradFill>
        </p:spPr>
        <p:txBody>
          <a:bodyPr/>
          <a:lstStyle/>
          <a:p>
            <a:r>
              <a:rPr lang="lt-LT" dirty="0"/>
              <a:t> </a:t>
            </a:r>
          </a:p>
        </p:txBody>
      </p:sp>
      <p:sp>
        <p:nvSpPr>
          <p:cNvPr id="3" name="Picture Placeholder 4">
            <a:extLst>
              <a:ext uri="{FF2B5EF4-FFF2-40B4-BE49-F238E27FC236}">
                <a16:creationId xmlns:a16="http://schemas.microsoft.com/office/drawing/2014/main" id="{8F2F982B-CE33-96DD-4AD8-52D9CF75A61F}"/>
              </a:ext>
            </a:extLst>
          </p:cNvPr>
          <p:cNvSpPr>
            <a:spLocks noGrp="1"/>
          </p:cNvSpPr>
          <p:nvPr>
            <p:ph type="pic" sz="quarter" idx="51" hasCustomPrompt="1"/>
          </p:nvPr>
        </p:nvSpPr>
        <p:spPr>
          <a:xfrm>
            <a:off x="1420427"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CB789D28-12E5-9B26-EA30-02540DD58C75}"/>
              </a:ext>
            </a:extLst>
          </p:cNvPr>
          <p:cNvSpPr>
            <a:spLocks noGrp="1"/>
          </p:cNvSpPr>
          <p:nvPr>
            <p:ph type="pic" sz="quarter" idx="52" hasCustomPrompt="1"/>
          </p:nvPr>
        </p:nvSpPr>
        <p:spPr>
          <a:xfrm>
            <a:off x="2405848"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7" name="Picture Placeholder 4">
            <a:extLst>
              <a:ext uri="{FF2B5EF4-FFF2-40B4-BE49-F238E27FC236}">
                <a16:creationId xmlns:a16="http://schemas.microsoft.com/office/drawing/2014/main" id="{618FE239-866B-ECB9-838D-7074EFD03FEF}"/>
              </a:ext>
            </a:extLst>
          </p:cNvPr>
          <p:cNvSpPr>
            <a:spLocks noGrp="1"/>
          </p:cNvSpPr>
          <p:nvPr>
            <p:ph type="pic" sz="quarter" idx="53" hasCustomPrompt="1"/>
          </p:nvPr>
        </p:nvSpPr>
        <p:spPr>
          <a:xfrm>
            <a:off x="3355758"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8" name="Picture Placeholder 4">
            <a:extLst>
              <a:ext uri="{FF2B5EF4-FFF2-40B4-BE49-F238E27FC236}">
                <a16:creationId xmlns:a16="http://schemas.microsoft.com/office/drawing/2014/main" id="{44DA1094-F3C4-ECAA-4B9E-9E93DD30A6C5}"/>
              </a:ext>
            </a:extLst>
          </p:cNvPr>
          <p:cNvSpPr>
            <a:spLocks noGrp="1"/>
          </p:cNvSpPr>
          <p:nvPr>
            <p:ph type="pic" sz="quarter" idx="54" hasCustomPrompt="1"/>
          </p:nvPr>
        </p:nvSpPr>
        <p:spPr>
          <a:xfrm>
            <a:off x="4332302"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9" name="Picture Placeholder 4">
            <a:extLst>
              <a:ext uri="{FF2B5EF4-FFF2-40B4-BE49-F238E27FC236}">
                <a16:creationId xmlns:a16="http://schemas.microsoft.com/office/drawing/2014/main" id="{FAEBD567-9F87-16EE-B729-B24FB7F7E7E2}"/>
              </a:ext>
            </a:extLst>
          </p:cNvPr>
          <p:cNvSpPr>
            <a:spLocks noGrp="1"/>
          </p:cNvSpPr>
          <p:nvPr>
            <p:ph type="pic" sz="quarter" idx="55" hasCustomPrompt="1"/>
          </p:nvPr>
        </p:nvSpPr>
        <p:spPr>
          <a:xfrm>
            <a:off x="5326601"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0" name="Picture Placeholder 4">
            <a:extLst>
              <a:ext uri="{FF2B5EF4-FFF2-40B4-BE49-F238E27FC236}">
                <a16:creationId xmlns:a16="http://schemas.microsoft.com/office/drawing/2014/main" id="{A8DF2449-688A-344E-65D1-751A64DB7FA8}"/>
              </a:ext>
            </a:extLst>
          </p:cNvPr>
          <p:cNvSpPr>
            <a:spLocks noGrp="1"/>
          </p:cNvSpPr>
          <p:nvPr>
            <p:ph type="pic" sz="quarter" idx="56" hasCustomPrompt="1"/>
          </p:nvPr>
        </p:nvSpPr>
        <p:spPr>
          <a:xfrm>
            <a:off x="6294267"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3" name="Picture Placeholder 4">
            <a:extLst>
              <a:ext uri="{FF2B5EF4-FFF2-40B4-BE49-F238E27FC236}">
                <a16:creationId xmlns:a16="http://schemas.microsoft.com/office/drawing/2014/main" id="{1E31A46C-5910-F282-E67F-91E54E0EC6C0}"/>
              </a:ext>
            </a:extLst>
          </p:cNvPr>
          <p:cNvSpPr>
            <a:spLocks noGrp="1"/>
          </p:cNvSpPr>
          <p:nvPr>
            <p:ph type="pic" sz="quarter" idx="57" hasCustomPrompt="1"/>
          </p:nvPr>
        </p:nvSpPr>
        <p:spPr>
          <a:xfrm>
            <a:off x="7270810"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4" name="Picture Placeholder 4">
            <a:extLst>
              <a:ext uri="{FF2B5EF4-FFF2-40B4-BE49-F238E27FC236}">
                <a16:creationId xmlns:a16="http://schemas.microsoft.com/office/drawing/2014/main" id="{B5FCDADF-73E6-C09B-1184-D9FB4CDBC213}"/>
              </a:ext>
            </a:extLst>
          </p:cNvPr>
          <p:cNvSpPr>
            <a:spLocks noGrp="1"/>
          </p:cNvSpPr>
          <p:nvPr>
            <p:ph type="pic" sz="quarter" idx="58" hasCustomPrompt="1"/>
          </p:nvPr>
        </p:nvSpPr>
        <p:spPr>
          <a:xfrm>
            <a:off x="8176332"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7" name="Picture Placeholder 4">
            <a:extLst>
              <a:ext uri="{FF2B5EF4-FFF2-40B4-BE49-F238E27FC236}">
                <a16:creationId xmlns:a16="http://schemas.microsoft.com/office/drawing/2014/main" id="{83C356CB-4218-ECC5-9276-B04542FC654B}"/>
              </a:ext>
            </a:extLst>
          </p:cNvPr>
          <p:cNvSpPr>
            <a:spLocks noGrp="1"/>
          </p:cNvSpPr>
          <p:nvPr>
            <p:ph type="pic" sz="quarter" idx="59" hasCustomPrompt="1"/>
          </p:nvPr>
        </p:nvSpPr>
        <p:spPr>
          <a:xfrm>
            <a:off x="9143998"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32" name="Picture Placeholder 4">
            <a:extLst>
              <a:ext uri="{FF2B5EF4-FFF2-40B4-BE49-F238E27FC236}">
                <a16:creationId xmlns:a16="http://schemas.microsoft.com/office/drawing/2014/main" id="{192CB60C-9015-62C3-5B0C-5D863A2025F8}"/>
              </a:ext>
            </a:extLst>
          </p:cNvPr>
          <p:cNvSpPr>
            <a:spLocks noGrp="1"/>
          </p:cNvSpPr>
          <p:nvPr>
            <p:ph type="pic" sz="quarter" idx="60" hasCustomPrompt="1"/>
          </p:nvPr>
        </p:nvSpPr>
        <p:spPr>
          <a:xfrm>
            <a:off x="10111664"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33" name="Picture Placeholder 4">
            <a:extLst>
              <a:ext uri="{FF2B5EF4-FFF2-40B4-BE49-F238E27FC236}">
                <a16:creationId xmlns:a16="http://schemas.microsoft.com/office/drawing/2014/main" id="{0CF26421-7F2C-AC0B-9E2E-EC1D930194A7}"/>
              </a:ext>
            </a:extLst>
          </p:cNvPr>
          <p:cNvSpPr>
            <a:spLocks noGrp="1"/>
          </p:cNvSpPr>
          <p:nvPr>
            <p:ph type="pic" sz="quarter" idx="61" hasCustomPrompt="1"/>
          </p:nvPr>
        </p:nvSpPr>
        <p:spPr>
          <a:xfrm>
            <a:off x="11105963" y="5230272"/>
            <a:ext cx="974735" cy="824300"/>
          </a:xfrm>
          <a:gradFill>
            <a:gsLst>
              <a:gs pos="0">
                <a:schemeClr val="bg1">
                  <a:lumMod val="95000"/>
                </a:schemeClr>
              </a:gs>
              <a:gs pos="100000">
                <a:schemeClr val="bg1">
                  <a:lumMod val="85000"/>
                </a:schemeClr>
              </a:gs>
            </a:gsLst>
            <a:lin ang="5400000" scaled="1"/>
          </a:gradFill>
        </p:spPr>
        <p:txBody>
          <a:bodyPr/>
          <a:lstStyle/>
          <a:p>
            <a:r>
              <a:rPr lang="lt-LT"/>
              <a:t> </a:t>
            </a:r>
          </a:p>
        </p:txBody>
      </p:sp>
    </p:spTree>
    <p:extLst>
      <p:ext uri="{BB962C8B-B14F-4D97-AF65-F5344CB8AC3E}">
        <p14:creationId xmlns:p14="http://schemas.microsoft.com/office/powerpoint/2010/main" val="2453948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3 maži vaizdai">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6246241" y="316992"/>
            <a:ext cx="4625683" cy="129604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 name="Picture Placeholder 4">
            <a:extLst>
              <a:ext uri="{FF2B5EF4-FFF2-40B4-BE49-F238E27FC236}">
                <a16:creationId xmlns:a16="http://schemas.microsoft.com/office/drawing/2014/main" id="{456707A5-28C4-5663-1B64-4E07A8004A6C}"/>
              </a:ext>
            </a:extLst>
          </p:cNvPr>
          <p:cNvSpPr>
            <a:spLocks noGrp="1"/>
          </p:cNvSpPr>
          <p:nvPr>
            <p:ph type="pic" sz="quarter" idx="35" hasCustomPrompt="1"/>
          </p:nvPr>
        </p:nvSpPr>
        <p:spPr>
          <a:xfrm>
            <a:off x="6246241" y="2386107"/>
            <a:ext cx="1863187" cy="1698213"/>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4" name="Text Placeholder 2">
            <a:extLst>
              <a:ext uri="{FF2B5EF4-FFF2-40B4-BE49-F238E27FC236}">
                <a16:creationId xmlns:a16="http://schemas.microsoft.com/office/drawing/2014/main" id="{EC4D0E27-4327-25F5-17ED-535176408207}"/>
              </a:ext>
            </a:extLst>
          </p:cNvPr>
          <p:cNvSpPr>
            <a:spLocks noGrp="1"/>
          </p:cNvSpPr>
          <p:nvPr>
            <p:ph type="body" sz="quarter" idx="36"/>
          </p:nvPr>
        </p:nvSpPr>
        <p:spPr>
          <a:xfrm>
            <a:off x="8299820" y="2386107"/>
            <a:ext cx="3672724" cy="188874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5" name="Picture Placeholder 2">
            <a:extLst>
              <a:ext uri="{FF2B5EF4-FFF2-40B4-BE49-F238E27FC236}">
                <a16:creationId xmlns:a16="http://schemas.microsoft.com/office/drawing/2014/main" id="{5C56CA33-608F-0131-6FA2-B70A57DB1864}"/>
              </a:ext>
            </a:extLst>
          </p:cNvPr>
          <p:cNvSpPr>
            <a:spLocks noGrp="1"/>
          </p:cNvSpPr>
          <p:nvPr>
            <p:ph type="pic" sz="quarter" idx="23" hasCustomPrompt="1"/>
          </p:nvPr>
        </p:nvSpPr>
        <p:spPr>
          <a:xfrm>
            <a:off x="0" y="0"/>
            <a:ext cx="5766816"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6" name="Picture Placeholder 4">
            <a:extLst>
              <a:ext uri="{FF2B5EF4-FFF2-40B4-BE49-F238E27FC236}">
                <a16:creationId xmlns:a16="http://schemas.microsoft.com/office/drawing/2014/main" id="{59B17553-A55A-9840-53BC-EDC6864795F5}"/>
              </a:ext>
            </a:extLst>
          </p:cNvPr>
          <p:cNvSpPr>
            <a:spLocks noGrp="1"/>
          </p:cNvSpPr>
          <p:nvPr>
            <p:ph type="pic" sz="quarter" idx="37" hasCustomPrompt="1"/>
          </p:nvPr>
        </p:nvSpPr>
        <p:spPr>
          <a:xfrm>
            <a:off x="6246241" y="4458747"/>
            <a:ext cx="1863187" cy="1698213"/>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7" name="Text Placeholder 2">
            <a:extLst>
              <a:ext uri="{FF2B5EF4-FFF2-40B4-BE49-F238E27FC236}">
                <a16:creationId xmlns:a16="http://schemas.microsoft.com/office/drawing/2014/main" id="{5AF2AE65-2248-1998-D14C-74DC0FAE098C}"/>
              </a:ext>
            </a:extLst>
          </p:cNvPr>
          <p:cNvSpPr>
            <a:spLocks noGrp="1"/>
          </p:cNvSpPr>
          <p:nvPr>
            <p:ph type="body" sz="quarter" idx="38"/>
          </p:nvPr>
        </p:nvSpPr>
        <p:spPr>
          <a:xfrm>
            <a:off x="8299820" y="4458747"/>
            <a:ext cx="3672724" cy="1888749"/>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34151650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guide id="3" pos="5133">
          <p15:clr>
            <a:srgbClr val="FBAE40"/>
          </p15:clr>
        </p15:guide>
        <p15:guide id="4" pos="25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913" r:id="rId1"/>
    <p:sldLayoutId id="2147484086" r:id="rId2"/>
    <p:sldLayoutId id="2147483743" r:id="rId3"/>
    <p:sldLayoutId id="2147484083" r:id="rId4"/>
    <p:sldLayoutId id="2147483907" r:id="rId5"/>
    <p:sldLayoutId id="2147483894" r:id="rId6"/>
    <p:sldLayoutId id="2147483892" r:id="rId7"/>
    <p:sldLayoutId id="2147483893" r:id="rId8"/>
    <p:sldLayoutId id="2147483747" r:id="rId9"/>
    <p:sldLayoutId id="2147484084" r:id="rId10"/>
    <p:sldLayoutId id="2147483919" r:id="rId11"/>
    <p:sldLayoutId id="2147483884" r:id="rId12"/>
    <p:sldLayoutId id="2147483881" r:id="rId13"/>
    <p:sldLayoutId id="2147483883" r:id="rId14"/>
    <p:sldLayoutId id="2147483918" r:id="rId15"/>
    <p:sldLayoutId id="2147483885" r:id="rId16"/>
    <p:sldLayoutId id="2147483887" r:id="rId17"/>
    <p:sldLayoutId id="2147483888" r:id="rId18"/>
    <p:sldLayoutId id="2147484082" r:id="rId19"/>
    <p:sldLayoutId id="2147483906" r:id="rId20"/>
    <p:sldLayoutId id="2147483879" r:id="rId21"/>
    <p:sldLayoutId id="2147484085" r:id="rId22"/>
    <p:sldLayoutId id="2147483749" r:id="rId23"/>
    <p:sldLayoutId id="2147483756" r:id="rId24"/>
    <p:sldLayoutId id="2147483917" r:id="rId25"/>
    <p:sldLayoutId id="214748392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304" r:id="rId27"/>
    <p:sldLayoutId id="2147484303" r:id="rId28"/>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306" r:id="rId7"/>
    <p:sldLayoutId id="2147484307" r:id="rId8"/>
    <p:sldLayoutId id="2147484283" r:id="rId9"/>
    <p:sldLayoutId id="2147484284" r:id="rId10"/>
    <p:sldLayoutId id="2147484285" r:id="rId11"/>
    <p:sldLayoutId id="2147484286" r:id="rId12"/>
    <p:sldLayoutId id="2147484287" r:id="rId13"/>
    <p:sldLayoutId id="2147484288" r:id="rId14"/>
    <p:sldLayoutId id="2147484289" r:id="rId15"/>
    <p:sldLayoutId id="2147484290" r:id="rId16"/>
    <p:sldLayoutId id="2147484291" r:id="rId17"/>
    <p:sldLayoutId id="2147484292" r:id="rId18"/>
    <p:sldLayoutId id="2147484293" r:id="rId19"/>
    <p:sldLayoutId id="2147484294" r:id="rId20"/>
    <p:sldLayoutId id="2147484295" r:id="rId21"/>
    <p:sldLayoutId id="2147484296" r:id="rId22"/>
    <p:sldLayoutId id="2147484297" r:id="rId23"/>
    <p:sldLayoutId id="2147484298" r:id="rId24"/>
    <p:sldLayoutId id="2147484299" r:id="rId25"/>
    <p:sldLayoutId id="2147484300" r:id="rId26"/>
    <p:sldLayoutId id="2147484301" r:id="rId27"/>
    <p:sldLayoutId id="2147484302" r:id="rId28"/>
    <p:sldLayoutId id="2147484305" r:id="rId29"/>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notesSlide" Target="../notesSlides/notesSlide13.xml"/><Relationship Id="rId16" Type="http://schemas.openxmlformats.org/officeDocument/2006/relationships/image" Target="../media/image32.jpeg"/><Relationship Id="rId1" Type="http://schemas.openxmlformats.org/officeDocument/2006/relationships/slideLayout" Target="../slideLayouts/slideLayout114.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1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1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13.xml"/><Relationship Id="rId6" Type="http://schemas.openxmlformats.org/officeDocument/2006/relationships/image" Target="../media/image58.jpeg"/><Relationship Id="rId11" Type="http://schemas.openxmlformats.org/officeDocument/2006/relationships/image" Target="../media/image62.png"/><Relationship Id="rId5" Type="http://schemas.openxmlformats.org/officeDocument/2006/relationships/image" Target="../media/image57.jpe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35.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7DBDD00-4DEB-8A35-D16E-8DF4C9E1549E}"/>
              </a:ext>
            </a:extLst>
          </p:cNvPr>
          <p:cNvPicPr>
            <a:picLocks noGrp="1" noChangeAspect="1" noChangeArrowheads="1"/>
          </p:cNvPicPr>
          <p:nvPr>
            <p:ph type="pic" sz="quarter" idx="25"/>
          </p:nvPr>
        </p:nvPicPr>
        <p:blipFill>
          <a:blip r:embed="rId3">
            <a:extLst>
              <a:ext uri="{28A0092B-C50C-407E-A947-70E740481C1C}">
                <a14:useLocalDpi xmlns:a14="http://schemas.microsoft.com/office/drawing/2010/main" val="0"/>
              </a:ext>
            </a:extLst>
          </a:blip>
          <a:srcRect/>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88F8E44-3CE1-8767-5584-E10A69B2FCDD}"/>
              </a:ext>
            </a:extLst>
          </p:cNvPr>
          <p:cNvSpPr>
            <a:spLocks noGrp="1"/>
          </p:cNvSpPr>
          <p:nvPr>
            <p:ph type="body" sz="quarter" idx="13"/>
          </p:nvPr>
        </p:nvSpPr>
        <p:spPr>
          <a:xfrm>
            <a:off x="479425" y="2029651"/>
            <a:ext cx="6204247" cy="1038226"/>
          </a:xfrm>
        </p:spPr>
        <p:txBody>
          <a:bodyPr>
            <a:normAutofit/>
          </a:bodyPr>
          <a:lstStyle/>
          <a:p>
            <a:r>
              <a:rPr lang="lt-LT" sz="4800" dirty="0">
                <a:solidFill>
                  <a:schemeClr val="bg1"/>
                </a:solidFill>
              </a:rPr>
              <a:t>ACOUSTIC ARTWORK</a:t>
            </a:r>
          </a:p>
        </p:txBody>
      </p:sp>
      <p:sp>
        <p:nvSpPr>
          <p:cNvPr id="4" name="Text Placeholder 3">
            <a:extLst>
              <a:ext uri="{FF2B5EF4-FFF2-40B4-BE49-F238E27FC236}">
                <a16:creationId xmlns:a16="http://schemas.microsoft.com/office/drawing/2014/main" id="{678244DC-2214-D77E-85BD-0C2E55EB162C}"/>
              </a:ext>
            </a:extLst>
          </p:cNvPr>
          <p:cNvSpPr>
            <a:spLocks noGrp="1"/>
          </p:cNvSpPr>
          <p:nvPr>
            <p:ph type="body" sz="quarter" idx="14"/>
          </p:nvPr>
        </p:nvSpPr>
        <p:spPr>
          <a:xfrm>
            <a:off x="479425" y="2988936"/>
            <a:ext cx="6723480" cy="717450"/>
          </a:xfrm>
        </p:spPr>
        <p:txBody>
          <a:bodyPr/>
          <a:lstStyle/>
          <a:p>
            <a:r>
              <a:rPr lang="de-DE" dirty="0">
                <a:solidFill>
                  <a:schemeClr val="bg1"/>
                </a:solidFill>
              </a:rPr>
              <a:t>Eine Fusion von Akustik und Design</a:t>
            </a:r>
          </a:p>
        </p:txBody>
      </p:sp>
      <p:pic>
        <p:nvPicPr>
          <p:cNvPr id="2" name="Grafik 1" descr="Ein Bild, das Schrift, Text, Grafiken, Logo enthält.&#10;&#10;Automatisch generierte Beschreibung">
            <a:extLst>
              <a:ext uri="{FF2B5EF4-FFF2-40B4-BE49-F238E27FC236}">
                <a16:creationId xmlns:a16="http://schemas.microsoft.com/office/drawing/2014/main" id="{FCDA1D71-B20C-C2A4-46AE-9C37B35B2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86" y="238579"/>
            <a:ext cx="1493158" cy="726670"/>
          </a:xfrm>
          <a:prstGeom prst="rect">
            <a:avLst/>
          </a:prstGeom>
        </p:spPr>
      </p:pic>
    </p:spTree>
    <p:extLst>
      <p:ext uri="{BB962C8B-B14F-4D97-AF65-F5344CB8AC3E}">
        <p14:creationId xmlns:p14="http://schemas.microsoft.com/office/powerpoint/2010/main" val="99507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32912-2ECC-C4B9-6613-DA8922C15E04}"/>
              </a:ext>
            </a:extLst>
          </p:cNvPr>
          <p:cNvSpPr/>
          <p:nvPr/>
        </p:nvSpPr>
        <p:spPr>
          <a:xfrm>
            <a:off x="0" y="-1"/>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Visuelt Pro Light"/>
              <a:ea typeface="+mn-ea"/>
              <a:cs typeface="+mn-cs"/>
            </a:endParaRPr>
          </a:p>
        </p:txBody>
      </p:sp>
      <p:sp>
        <p:nvSpPr>
          <p:cNvPr id="5" name="Text Placeholder 4">
            <a:extLst>
              <a:ext uri="{FF2B5EF4-FFF2-40B4-BE49-F238E27FC236}">
                <a16:creationId xmlns:a16="http://schemas.microsoft.com/office/drawing/2014/main" id="{681826B3-4C6F-1966-2731-BC9580967755}"/>
              </a:ext>
            </a:extLst>
          </p:cNvPr>
          <p:cNvSpPr>
            <a:spLocks noGrp="1"/>
          </p:cNvSpPr>
          <p:nvPr>
            <p:ph type="body" sz="quarter" idx="13"/>
          </p:nvPr>
        </p:nvSpPr>
        <p:spPr>
          <a:xfrm>
            <a:off x="479425" y="2851223"/>
            <a:ext cx="7683212" cy="1891816"/>
          </a:xfrm>
        </p:spPr>
        <p:txBody>
          <a:bodyPr>
            <a:normAutofit/>
          </a:bodyPr>
          <a:lstStyle/>
          <a:p>
            <a:r>
              <a:rPr lang="lt-LT" dirty="0"/>
              <a:t>ACOUSTIC ARTWORK </a:t>
            </a:r>
            <a:r>
              <a:rPr lang="lt-LT" dirty="0" err="1"/>
              <a:t>Partition</a:t>
            </a:r>
            <a:r>
              <a:rPr lang="en-US" dirty="0"/>
              <a:t>s</a:t>
            </a:r>
            <a:endParaRPr lang="lt-LT" dirty="0"/>
          </a:p>
        </p:txBody>
      </p:sp>
      <p:sp>
        <p:nvSpPr>
          <p:cNvPr id="11" name="Text Placeholder 10">
            <a:extLst>
              <a:ext uri="{FF2B5EF4-FFF2-40B4-BE49-F238E27FC236}">
                <a16:creationId xmlns:a16="http://schemas.microsoft.com/office/drawing/2014/main" id="{74821ACB-A928-30F9-9EE3-5703E0E08E8C}"/>
              </a:ext>
            </a:extLst>
          </p:cNvPr>
          <p:cNvSpPr>
            <a:spLocks noGrp="1"/>
          </p:cNvSpPr>
          <p:nvPr>
            <p:ph type="body" sz="quarter" idx="24"/>
          </p:nvPr>
        </p:nvSpPr>
        <p:spPr/>
        <p:txBody>
          <a:bodyPr/>
          <a:lstStyle/>
          <a:p>
            <a:r>
              <a:rPr kumimoji="0" lang="lt-LT" sz="1100" b="0" i="0" u="none" strike="noStrike" kern="1200" cap="none" spc="0" normalizeH="0" baseline="0" noProof="0" dirty="0">
                <a:ln>
                  <a:noFill/>
                </a:ln>
                <a:solidFill>
                  <a:srgbClr val="000000"/>
                </a:solidFill>
                <a:effectLst/>
                <a:uLnTx/>
                <a:uFillTx/>
                <a:latin typeface="Visuelt Pro" panose="020B0503040202040104" pitchFamily="34" charset="0"/>
                <a:ea typeface="+mn-ea"/>
                <a:cs typeface="+mn-cs"/>
              </a:rPr>
              <a:t>ACOUSTIC ARTWORK</a:t>
            </a:r>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9" name="Text Placeholder 4">
            <a:extLst>
              <a:ext uri="{FF2B5EF4-FFF2-40B4-BE49-F238E27FC236}">
                <a16:creationId xmlns:a16="http://schemas.microsoft.com/office/drawing/2014/main" id="{6B2AB39D-61BF-D7C3-03D8-F77027CACEB7}"/>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1000"/>
              </a:spcBef>
              <a:spcAft>
                <a:spcPts val="0"/>
              </a:spcAft>
              <a:buClrTx/>
              <a:buSzTx/>
              <a:buFontTx/>
              <a:buNone/>
              <a:tabLst/>
              <a:defRPr/>
            </a:pPr>
            <a:endParaRPr kumimoji="0" lang="lt-LT" sz="1100" b="0" i="0" u="none" strike="noStrike" kern="1200" cap="none" spc="0" normalizeH="0" baseline="0" noProof="0" dirty="0">
              <a:ln>
                <a:noFill/>
              </a:ln>
              <a:solidFill>
                <a:srgbClr val="000000"/>
              </a:solidFill>
              <a:effectLst/>
              <a:uLnTx/>
              <a:uFillTx/>
              <a:latin typeface="Visuelt Pro" panose="020B0503040202040104" pitchFamily="34" charset="0"/>
              <a:ea typeface="+mn-ea"/>
              <a:cs typeface="+mn-cs"/>
            </a:endParaRPr>
          </a:p>
        </p:txBody>
      </p:sp>
    </p:spTree>
    <p:extLst>
      <p:ext uri="{BB962C8B-B14F-4D97-AF65-F5344CB8AC3E}">
        <p14:creationId xmlns:p14="http://schemas.microsoft.com/office/powerpoint/2010/main" val="140104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2A3EC516-DB36-7030-456F-CBB9C589D14C}"/>
              </a:ext>
            </a:extLst>
          </p:cNvPr>
          <p:cNvPicPr>
            <a:picLocks noChangeAspect="1"/>
          </p:cNvPicPr>
          <p:nvPr/>
        </p:nvPicPr>
        <p:blipFill>
          <a:blip r:embed="rId3" cstate="print">
            <a:extLst>
              <a:ext uri="{28A0092B-C50C-407E-A947-70E740481C1C}">
                <a14:useLocalDpi xmlns:a14="http://schemas.microsoft.com/office/drawing/2010/main" val="0"/>
              </a:ext>
            </a:extLst>
          </a:blip>
          <a:srcRect t="7026" b="7026"/>
          <a:stretch/>
        </p:blipFill>
        <p:spPr>
          <a:xfrm>
            <a:off x="5303838" y="0"/>
            <a:ext cx="6888162" cy="6858000"/>
          </a:xfrm>
          <a:prstGeom prst="rect">
            <a:avLst/>
          </a:prstGeom>
          <a:gradFill>
            <a:gsLst>
              <a:gs pos="0">
                <a:schemeClr val="bg1">
                  <a:lumMod val="95000"/>
                </a:schemeClr>
              </a:gs>
              <a:gs pos="100000">
                <a:schemeClr val="bg1">
                  <a:lumMod val="85000"/>
                </a:schemeClr>
              </a:gs>
            </a:gsLst>
            <a:lin ang="5400000" scaled="1"/>
          </a:gradFill>
        </p:spPr>
      </p:pic>
      <p:sp>
        <p:nvSpPr>
          <p:cNvPr id="3" name="Text Placeholder 2">
            <a:extLst>
              <a:ext uri="{FF2B5EF4-FFF2-40B4-BE49-F238E27FC236}">
                <a16:creationId xmlns:a16="http://schemas.microsoft.com/office/drawing/2014/main" id="{15F69F4D-14EF-CD44-DF50-3073F672C6E3}"/>
              </a:ext>
            </a:extLst>
          </p:cNvPr>
          <p:cNvSpPr>
            <a:spLocks noGrp="1"/>
          </p:cNvSpPr>
          <p:nvPr>
            <p:ph type="body" sz="quarter" idx="15"/>
          </p:nvPr>
        </p:nvSpPr>
        <p:spPr>
          <a:xfrm>
            <a:off x="486003" y="3928960"/>
            <a:ext cx="4375447" cy="2662613"/>
          </a:xfrm>
        </p:spPr>
        <p:txBody>
          <a:bodyPr>
            <a:normAutofit/>
          </a:bodyPr>
          <a:lstStyle/>
          <a:p>
            <a:pPr marL="0" indent="0">
              <a:buNone/>
            </a:pPr>
            <a:r>
              <a:rPr lang="de-DE" sz="2000" dirty="0"/>
              <a:t>Nutzen Sie das Potenzial der akustischen Trennwände aus PET-Filz, um funktionale Bereiche zu schaffen, Verkehrsströme zu regulieren oder Sichtschutz zu bieten. </a:t>
            </a:r>
            <a:endParaRPr lang="lt-LT" sz="2000" dirty="0"/>
          </a:p>
          <a:p>
            <a:endParaRPr lang="lt-LT" dirty="0"/>
          </a:p>
          <a:p>
            <a:endParaRPr lang="lt-LT" dirty="0"/>
          </a:p>
        </p:txBody>
      </p:sp>
      <p:sp>
        <p:nvSpPr>
          <p:cNvPr id="5" name="Text Placeholder 4">
            <a:extLst>
              <a:ext uri="{FF2B5EF4-FFF2-40B4-BE49-F238E27FC236}">
                <a16:creationId xmlns:a16="http://schemas.microsoft.com/office/drawing/2014/main" id="{5C5E5462-D958-C9D8-3060-6A7D52677104}"/>
              </a:ext>
            </a:extLst>
          </p:cNvPr>
          <p:cNvSpPr>
            <a:spLocks noGrp="1"/>
          </p:cNvSpPr>
          <p:nvPr>
            <p:ph type="body" sz="quarter" idx="24"/>
          </p:nvPr>
        </p:nvSpPr>
        <p:spPr/>
        <p:txBody>
          <a:bodyPr>
            <a:normAutofit/>
          </a:bodyPr>
          <a:lstStyle/>
          <a:p>
            <a:r>
              <a:rPr lang="en-US" dirty="0"/>
              <a:t>ACOUSTIC ARTWORK</a:t>
            </a:r>
            <a:endParaRPr lang="lt-LT" dirty="0"/>
          </a:p>
        </p:txBody>
      </p:sp>
      <p:sp>
        <p:nvSpPr>
          <p:cNvPr id="9" name="Text Placeholder 2">
            <a:extLst>
              <a:ext uri="{FF2B5EF4-FFF2-40B4-BE49-F238E27FC236}">
                <a16:creationId xmlns:a16="http://schemas.microsoft.com/office/drawing/2014/main" id="{5C55EB68-DBF5-5C14-D413-032C306326D7}"/>
              </a:ext>
            </a:extLst>
          </p:cNvPr>
          <p:cNvSpPr txBox="1">
            <a:spLocks/>
          </p:cNvSpPr>
          <p:nvPr/>
        </p:nvSpPr>
        <p:spPr>
          <a:xfrm>
            <a:off x="491784" y="947756"/>
            <a:ext cx="3756366" cy="3315062"/>
          </a:xfrm>
          <a:prstGeom prst="rect">
            <a:avLst/>
          </a:prstGeom>
        </p:spPr>
        <p:txBody>
          <a:bodyPr vert="horz" lIns="0" tIns="45720" rIns="0" bIns="45720" rtlCol="0" anchor="t" anchorCtr="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15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4000" dirty="0" err="1"/>
              <a:t>Akustische</a:t>
            </a:r>
            <a:r>
              <a:rPr lang="lt-LT" sz="4000" dirty="0"/>
              <a:t> </a:t>
            </a:r>
            <a:r>
              <a:rPr lang="lt-LT" sz="4000" dirty="0" err="1"/>
              <a:t>Trennwände</a:t>
            </a:r>
            <a:r>
              <a:rPr lang="lt-LT" sz="4000" dirty="0"/>
              <a:t> aus PET-</a:t>
            </a:r>
            <a:r>
              <a:rPr lang="lt-LT" sz="4000" dirty="0" err="1"/>
              <a:t>Filz</a:t>
            </a:r>
            <a:endParaRPr lang="lt-LT" sz="4000" dirty="0"/>
          </a:p>
        </p:txBody>
      </p:sp>
    </p:spTree>
    <p:extLst>
      <p:ext uri="{BB962C8B-B14F-4D97-AF65-F5344CB8AC3E}">
        <p14:creationId xmlns:p14="http://schemas.microsoft.com/office/powerpoint/2010/main" val="295102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C5507C1-9958-145C-2E76-EDDE499B9D8F}"/>
              </a:ext>
            </a:extLst>
          </p:cNvPr>
          <p:cNvSpPr>
            <a:spLocks noGrp="1"/>
          </p:cNvSpPr>
          <p:nvPr>
            <p:ph type="body" sz="quarter" idx="24"/>
          </p:nvPr>
        </p:nvSpPr>
        <p:spPr/>
        <p:txBody>
          <a:bodyPr/>
          <a:lstStyle/>
          <a:p>
            <a:endParaRPr lang="lt-LT"/>
          </a:p>
        </p:txBody>
      </p:sp>
      <p:pic>
        <p:nvPicPr>
          <p:cNvPr id="6" name="Picture Placeholder 5">
            <a:extLst>
              <a:ext uri="{FF2B5EF4-FFF2-40B4-BE49-F238E27FC236}">
                <a16:creationId xmlns:a16="http://schemas.microsoft.com/office/drawing/2014/main" id="{0ACD8219-1449-A03E-D645-3ADC73CD757D}"/>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13472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D179EF-2B9F-AAA6-063E-EE21BFDE296D}"/>
              </a:ext>
            </a:extLst>
          </p:cNvPr>
          <p:cNvSpPr>
            <a:spLocks noGrp="1"/>
          </p:cNvSpPr>
          <p:nvPr>
            <p:ph type="body" sz="quarter" idx="24"/>
          </p:nvPr>
        </p:nvSpPr>
        <p:spPr/>
        <p:txBody>
          <a:bodyPr/>
          <a:lstStyle/>
          <a:p>
            <a:r>
              <a:rPr lang="lt-LT" sz="1100" dirty="0"/>
              <a:t>ACOUSTIC ARTWORK</a:t>
            </a:r>
          </a:p>
        </p:txBody>
      </p:sp>
      <p:sp>
        <p:nvSpPr>
          <p:cNvPr id="6" name="Text Placeholder 5">
            <a:extLst>
              <a:ext uri="{FF2B5EF4-FFF2-40B4-BE49-F238E27FC236}">
                <a16:creationId xmlns:a16="http://schemas.microsoft.com/office/drawing/2014/main" id="{0E400983-903D-C12B-E126-97767B64C850}"/>
              </a:ext>
            </a:extLst>
          </p:cNvPr>
          <p:cNvSpPr>
            <a:spLocks noGrp="1"/>
          </p:cNvSpPr>
          <p:nvPr>
            <p:ph type="body" sz="quarter" idx="33"/>
          </p:nvPr>
        </p:nvSpPr>
        <p:spPr/>
        <p:txBody>
          <a:bodyPr>
            <a:normAutofit/>
          </a:bodyPr>
          <a:lstStyle/>
          <a:p>
            <a:r>
              <a:rPr lang="en-US" sz="1200" dirty="0">
                <a:latin typeface="+mj-lt"/>
                <a:ea typeface="Roboto Light" panose="02000000000000000000" pitchFamily="2" charset="0"/>
              </a:rPr>
              <a:t>800 x 2000</a:t>
            </a:r>
            <a:r>
              <a:rPr lang="lt-LT" sz="1200" dirty="0">
                <a:latin typeface="+mj-lt"/>
                <a:ea typeface="Roboto Light" panose="02000000000000000000" pitchFamily="2" charset="0"/>
              </a:rPr>
              <a:t> x 9 mm</a:t>
            </a:r>
          </a:p>
        </p:txBody>
      </p:sp>
      <p:sp>
        <p:nvSpPr>
          <p:cNvPr id="16" name="Text Placeholder 15">
            <a:extLst>
              <a:ext uri="{FF2B5EF4-FFF2-40B4-BE49-F238E27FC236}">
                <a16:creationId xmlns:a16="http://schemas.microsoft.com/office/drawing/2014/main" id="{C8ABB4B8-8D61-0B95-4CCC-98B37D337937}"/>
              </a:ext>
            </a:extLst>
          </p:cNvPr>
          <p:cNvSpPr>
            <a:spLocks noGrp="1"/>
          </p:cNvSpPr>
          <p:nvPr>
            <p:ph type="body" sz="quarter" idx="43"/>
          </p:nvPr>
        </p:nvSpPr>
        <p:spPr/>
        <p:txBody>
          <a:bodyPr>
            <a:normAutofit/>
          </a:bodyPr>
          <a:lstStyle/>
          <a:p>
            <a:r>
              <a:rPr lang="en-US" sz="1200" dirty="0">
                <a:latin typeface="+mj-lt"/>
                <a:ea typeface="Roboto Light" panose="02000000000000000000" pitchFamily="2" charset="0"/>
              </a:rPr>
              <a:t>1200 x 2400</a:t>
            </a:r>
            <a:r>
              <a:rPr lang="lt-LT" sz="1200" dirty="0">
                <a:latin typeface="+mj-lt"/>
                <a:ea typeface="Roboto Light" panose="02000000000000000000" pitchFamily="2" charset="0"/>
              </a:rPr>
              <a:t> x 9 mm</a:t>
            </a:r>
          </a:p>
        </p:txBody>
      </p:sp>
      <p:sp>
        <p:nvSpPr>
          <p:cNvPr id="22" name="Text Placeholder 21">
            <a:extLst>
              <a:ext uri="{FF2B5EF4-FFF2-40B4-BE49-F238E27FC236}">
                <a16:creationId xmlns:a16="http://schemas.microsoft.com/office/drawing/2014/main" id="{82B5D5F3-7613-F821-65EA-DDFDE859CC7C}"/>
              </a:ext>
            </a:extLst>
          </p:cNvPr>
          <p:cNvSpPr>
            <a:spLocks noGrp="1"/>
          </p:cNvSpPr>
          <p:nvPr>
            <p:ph type="body" sz="quarter" idx="47"/>
          </p:nvPr>
        </p:nvSpPr>
        <p:spPr/>
        <p:txBody>
          <a:bodyPr>
            <a:normAutofit/>
          </a:bodyPr>
          <a:lstStyle/>
          <a:p>
            <a:r>
              <a:rPr lang="en-US" sz="1200" dirty="0">
                <a:latin typeface="+mj-lt"/>
                <a:ea typeface="Roboto Light" panose="02000000000000000000" pitchFamily="2" charset="0"/>
              </a:rPr>
              <a:t>1200 x 2000</a:t>
            </a:r>
            <a:r>
              <a:rPr lang="lt-LT" sz="1200" dirty="0">
                <a:latin typeface="+mj-lt"/>
                <a:ea typeface="Roboto Light" panose="02000000000000000000" pitchFamily="2" charset="0"/>
              </a:rPr>
              <a:t> x 9 mm</a:t>
            </a:r>
          </a:p>
        </p:txBody>
      </p:sp>
      <p:sp>
        <p:nvSpPr>
          <p:cNvPr id="24" name="Text Placeholder 23">
            <a:extLst>
              <a:ext uri="{FF2B5EF4-FFF2-40B4-BE49-F238E27FC236}">
                <a16:creationId xmlns:a16="http://schemas.microsoft.com/office/drawing/2014/main" id="{29386F23-4D77-15A8-8F3A-9F6CADCC0BAB}"/>
              </a:ext>
            </a:extLst>
          </p:cNvPr>
          <p:cNvSpPr>
            <a:spLocks noGrp="1"/>
          </p:cNvSpPr>
          <p:nvPr>
            <p:ph type="body" sz="quarter" idx="49"/>
          </p:nvPr>
        </p:nvSpPr>
        <p:spPr/>
        <p:txBody>
          <a:bodyPr>
            <a:normAutofit/>
          </a:bodyPr>
          <a:lstStyle/>
          <a:p>
            <a:r>
              <a:rPr lang="en-US" sz="1200" dirty="0">
                <a:latin typeface="+mj-lt"/>
                <a:ea typeface="Roboto Light" panose="02000000000000000000" pitchFamily="2" charset="0"/>
              </a:rPr>
              <a:t>800 x 2400</a:t>
            </a:r>
            <a:r>
              <a:rPr lang="lt-LT" sz="1200" dirty="0">
                <a:latin typeface="+mj-lt"/>
                <a:ea typeface="Roboto Light" panose="02000000000000000000" pitchFamily="2" charset="0"/>
              </a:rPr>
              <a:t> x 9 mm</a:t>
            </a:r>
          </a:p>
        </p:txBody>
      </p:sp>
      <p:sp>
        <p:nvSpPr>
          <p:cNvPr id="37" name="Text Placeholder 36">
            <a:extLst>
              <a:ext uri="{FF2B5EF4-FFF2-40B4-BE49-F238E27FC236}">
                <a16:creationId xmlns:a16="http://schemas.microsoft.com/office/drawing/2014/main" id="{4AD9C55D-40F2-0565-948F-67C76D8684B1}"/>
              </a:ext>
            </a:extLst>
          </p:cNvPr>
          <p:cNvSpPr>
            <a:spLocks noGrp="1"/>
          </p:cNvSpPr>
          <p:nvPr>
            <p:ph type="body" sz="quarter" idx="13"/>
          </p:nvPr>
        </p:nvSpPr>
        <p:spPr/>
        <p:txBody>
          <a:bodyPr>
            <a:normAutofit/>
          </a:bodyPr>
          <a:lstStyle/>
          <a:p>
            <a:r>
              <a:rPr lang="de-DE" sz="4000" dirty="0"/>
              <a:t>Akustische Trennwände aus PET-Filz. Auswahl.</a:t>
            </a:r>
          </a:p>
        </p:txBody>
      </p:sp>
      <p:pic>
        <p:nvPicPr>
          <p:cNvPr id="42" name="Picture Placeholder 41">
            <a:extLst>
              <a:ext uri="{FF2B5EF4-FFF2-40B4-BE49-F238E27FC236}">
                <a16:creationId xmlns:a16="http://schemas.microsoft.com/office/drawing/2014/main" id="{4781CDE6-010F-A249-C21D-2FFB1E438A47}"/>
              </a:ext>
            </a:extLst>
          </p:cNvPr>
          <p:cNvPicPr>
            <a:picLocks noGrp="1" noChangeAspect="1"/>
          </p:cNvPicPr>
          <p:nvPr>
            <p:ph type="pic" sz="quarter" idx="30"/>
          </p:nvPr>
        </p:nvPicPr>
        <p:blipFill>
          <a:blip r:embed="rId3" cstate="print">
            <a:extLst>
              <a:ext uri="{28A0092B-C50C-407E-A947-70E740481C1C}">
                <a14:useLocalDpi xmlns:a14="http://schemas.microsoft.com/office/drawing/2010/main" val="0"/>
              </a:ext>
            </a:extLst>
          </a:blip>
          <a:srcRect l="17208" r="17208"/>
          <a:stretch>
            <a:fillRect/>
          </a:stretch>
        </p:blipFill>
        <p:spPr>
          <a:xfrm>
            <a:off x="445692" y="1846263"/>
            <a:ext cx="2565400" cy="2200275"/>
          </a:xfrm>
          <a:prstGeom prst="rect">
            <a:avLst/>
          </a:prstGeom>
        </p:spPr>
      </p:pic>
      <p:pic>
        <p:nvPicPr>
          <p:cNvPr id="43" name="Picture Placeholder 42">
            <a:extLst>
              <a:ext uri="{FF2B5EF4-FFF2-40B4-BE49-F238E27FC236}">
                <a16:creationId xmlns:a16="http://schemas.microsoft.com/office/drawing/2014/main" id="{5538D13B-AFC0-4E55-95FD-E39245D1850A}"/>
              </a:ext>
            </a:extLst>
          </p:cNvPr>
          <p:cNvPicPr>
            <a:picLocks noGrp="1" noChangeAspect="1"/>
          </p:cNvPicPr>
          <p:nvPr>
            <p:ph type="pic" sz="quarter" idx="46"/>
          </p:nvPr>
        </p:nvPicPr>
        <p:blipFill>
          <a:blip r:embed="rId4" cstate="print">
            <a:extLst>
              <a:ext uri="{28A0092B-C50C-407E-A947-70E740481C1C}">
                <a14:useLocalDpi xmlns:a14="http://schemas.microsoft.com/office/drawing/2010/main" val="0"/>
              </a:ext>
            </a:extLst>
          </a:blip>
          <a:srcRect l="17208" r="17208"/>
          <a:stretch/>
        </p:blipFill>
        <p:spPr>
          <a:xfrm>
            <a:off x="3367088" y="1846263"/>
            <a:ext cx="2565400" cy="2200275"/>
          </a:xfrm>
          <a:prstGeom prst="rect">
            <a:avLst/>
          </a:prstGeom>
        </p:spPr>
      </p:pic>
      <p:pic>
        <p:nvPicPr>
          <p:cNvPr id="44" name="Picture Placeholder 43">
            <a:extLst>
              <a:ext uri="{FF2B5EF4-FFF2-40B4-BE49-F238E27FC236}">
                <a16:creationId xmlns:a16="http://schemas.microsoft.com/office/drawing/2014/main" id="{04D47D7A-8CB1-DCD0-42ED-243928EE96AC}"/>
              </a:ext>
            </a:extLst>
          </p:cNvPr>
          <p:cNvPicPr>
            <a:picLocks noGrp="1" noChangeAspect="1"/>
          </p:cNvPicPr>
          <p:nvPr>
            <p:ph type="pic" sz="quarter" idx="48"/>
          </p:nvPr>
        </p:nvPicPr>
        <p:blipFill>
          <a:blip r:embed="rId5" cstate="print">
            <a:extLst>
              <a:ext uri="{28A0092B-C50C-407E-A947-70E740481C1C}">
                <a14:useLocalDpi xmlns:a14="http://schemas.microsoft.com/office/drawing/2010/main" val="0"/>
              </a:ext>
            </a:extLst>
          </a:blip>
          <a:srcRect l="17187" r="17187"/>
          <a:stretch/>
        </p:blipFill>
        <p:spPr>
          <a:xfrm>
            <a:off x="6242050" y="1846263"/>
            <a:ext cx="2566988" cy="2200275"/>
          </a:xfrm>
          <a:prstGeom prst="rect">
            <a:avLst/>
          </a:prstGeom>
        </p:spPr>
      </p:pic>
      <p:pic>
        <p:nvPicPr>
          <p:cNvPr id="45" name="Picture Placeholder 44">
            <a:extLst>
              <a:ext uri="{FF2B5EF4-FFF2-40B4-BE49-F238E27FC236}">
                <a16:creationId xmlns:a16="http://schemas.microsoft.com/office/drawing/2014/main" id="{770CA489-B844-DA33-CD98-3209C3143735}"/>
              </a:ext>
            </a:extLst>
          </p:cNvPr>
          <p:cNvPicPr>
            <a:picLocks noGrp="1" noChangeAspect="1"/>
          </p:cNvPicPr>
          <p:nvPr>
            <p:ph type="pic" sz="quarter" idx="42"/>
          </p:nvPr>
        </p:nvPicPr>
        <p:blipFill>
          <a:blip r:embed="rId6" cstate="print">
            <a:extLst>
              <a:ext uri="{28A0092B-C50C-407E-A947-70E740481C1C}">
                <a14:useLocalDpi xmlns:a14="http://schemas.microsoft.com/office/drawing/2010/main" val="0"/>
              </a:ext>
            </a:extLst>
          </a:blip>
          <a:srcRect l="17208" r="17208"/>
          <a:stretch/>
        </p:blipFill>
        <p:spPr>
          <a:xfrm>
            <a:off x="9145588" y="1846263"/>
            <a:ext cx="2565400" cy="2200275"/>
          </a:xfrm>
          <a:prstGeom prst="rect">
            <a:avLst/>
          </a:prstGeom>
        </p:spPr>
      </p:pic>
      <p:pic>
        <p:nvPicPr>
          <p:cNvPr id="50" name="Picture Placeholder 3">
            <a:extLst>
              <a:ext uri="{FF2B5EF4-FFF2-40B4-BE49-F238E27FC236}">
                <a16:creationId xmlns:a16="http://schemas.microsoft.com/office/drawing/2014/main" id="{FC42B394-95BD-35AB-5B34-FEAD7781AA42}"/>
              </a:ext>
            </a:extLst>
          </p:cNvPr>
          <p:cNvPicPr>
            <a:picLocks noChangeAspect="1"/>
          </p:cNvPicPr>
          <p:nvPr/>
        </p:nvPicPr>
        <p:blipFill>
          <a:blip r:embed="rId7" cstate="print">
            <a:extLst>
              <a:ext uri="{28A0092B-C50C-407E-A947-70E740481C1C}">
                <a14:useLocalDpi xmlns:a14="http://schemas.microsoft.com/office/drawing/2010/main" val="0"/>
              </a:ext>
            </a:extLst>
          </a:blip>
          <a:srcRect t="219" b="219"/>
          <a:stretch/>
        </p:blipFill>
        <p:spPr>
          <a:xfrm>
            <a:off x="445693" y="5440353"/>
            <a:ext cx="989954" cy="985619"/>
          </a:xfrm>
          <a:prstGeom prst="rect">
            <a:avLst/>
          </a:prstGeom>
          <a:noFill/>
        </p:spPr>
      </p:pic>
      <p:pic>
        <p:nvPicPr>
          <p:cNvPr id="52" name="Picture Placeholder 3">
            <a:extLst>
              <a:ext uri="{FF2B5EF4-FFF2-40B4-BE49-F238E27FC236}">
                <a16:creationId xmlns:a16="http://schemas.microsoft.com/office/drawing/2014/main" id="{A8D4963B-3FCF-5558-949D-F3A16C59A8FA}"/>
              </a:ext>
            </a:extLst>
          </p:cNvPr>
          <p:cNvPicPr>
            <a:picLocks noChangeAspect="1"/>
          </p:cNvPicPr>
          <p:nvPr/>
        </p:nvPicPr>
        <p:blipFill>
          <a:blip r:embed="rId8" cstate="print">
            <a:extLst>
              <a:ext uri="{28A0092B-C50C-407E-A947-70E740481C1C}">
                <a14:useLocalDpi xmlns:a14="http://schemas.microsoft.com/office/drawing/2010/main" val="0"/>
              </a:ext>
            </a:extLst>
          </a:blip>
          <a:srcRect t="219" b="219"/>
          <a:stretch/>
        </p:blipFill>
        <p:spPr>
          <a:xfrm>
            <a:off x="2489349" y="5440353"/>
            <a:ext cx="989954" cy="985619"/>
          </a:xfrm>
          <a:prstGeom prst="rect">
            <a:avLst/>
          </a:prstGeom>
          <a:noFill/>
        </p:spPr>
      </p:pic>
      <p:pic>
        <p:nvPicPr>
          <p:cNvPr id="54" name="Picture Placeholder 3">
            <a:extLst>
              <a:ext uri="{FF2B5EF4-FFF2-40B4-BE49-F238E27FC236}">
                <a16:creationId xmlns:a16="http://schemas.microsoft.com/office/drawing/2014/main" id="{FFAF8128-4C67-AAEC-E1AA-B51CD7752F35}"/>
              </a:ext>
            </a:extLst>
          </p:cNvPr>
          <p:cNvPicPr>
            <a:picLocks noChangeAspect="1"/>
          </p:cNvPicPr>
          <p:nvPr/>
        </p:nvPicPr>
        <p:blipFill>
          <a:blip r:embed="rId9" cstate="print">
            <a:extLst>
              <a:ext uri="{28A0092B-C50C-407E-A947-70E740481C1C}">
                <a14:useLocalDpi xmlns:a14="http://schemas.microsoft.com/office/drawing/2010/main" val="0"/>
              </a:ext>
            </a:extLst>
          </a:blip>
          <a:srcRect t="219" b="219"/>
          <a:stretch/>
        </p:blipFill>
        <p:spPr>
          <a:xfrm>
            <a:off x="4533005" y="5440352"/>
            <a:ext cx="989954" cy="985619"/>
          </a:xfrm>
          <a:prstGeom prst="rect">
            <a:avLst/>
          </a:prstGeom>
          <a:noFill/>
        </p:spPr>
      </p:pic>
      <p:pic>
        <p:nvPicPr>
          <p:cNvPr id="56" name="Picture Placeholder 3">
            <a:extLst>
              <a:ext uri="{FF2B5EF4-FFF2-40B4-BE49-F238E27FC236}">
                <a16:creationId xmlns:a16="http://schemas.microsoft.com/office/drawing/2014/main" id="{E1C735F5-BEFF-A7A6-BB4A-F4600F343CB5}"/>
              </a:ext>
            </a:extLst>
          </p:cNvPr>
          <p:cNvPicPr>
            <a:picLocks noChangeAspect="1"/>
          </p:cNvPicPr>
          <p:nvPr/>
        </p:nvPicPr>
        <p:blipFill>
          <a:blip r:embed="rId10" cstate="print">
            <a:extLst>
              <a:ext uri="{28A0092B-C50C-407E-A947-70E740481C1C}">
                <a14:useLocalDpi xmlns:a14="http://schemas.microsoft.com/office/drawing/2010/main" val="0"/>
              </a:ext>
            </a:extLst>
          </a:blip>
          <a:srcRect t="219" b="219"/>
          <a:stretch/>
        </p:blipFill>
        <p:spPr>
          <a:xfrm>
            <a:off x="6576661" y="5440351"/>
            <a:ext cx="989954" cy="985619"/>
          </a:xfrm>
          <a:prstGeom prst="rect">
            <a:avLst/>
          </a:prstGeom>
          <a:noFill/>
        </p:spPr>
      </p:pic>
      <p:pic>
        <p:nvPicPr>
          <p:cNvPr id="58" name="Picture Placeholder 3">
            <a:extLst>
              <a:ext uri="{FF2B5EF4-FFF2-40B4-BE49-F238E27FC236}">
                <a16:creationId xmlns:a16="http://schemas.microsoft.com/office/drawing/2014/main" id="{BFEF87B5-908B-19A1-C637-6DA0C5557A0F}"/>
              </a:ext>
            </a:extLst>
          </p:cNvPr>
          <p:cNvPicPr>
            <a:picLocks noChangeAspect="1"/>
          </p:cNvPicPr>
          <p:nvPr/>
        </p:nvPicPr>
        <p:blipFill>
          <a:blip r:embed="rId11" cstate="print">
            <a:extLst>
              <a:ext uri="{28A0092B-C50C-407E-A947-70E740481C1C}">
                <a14:useLocalDpi xmlns:a14="http://schemas.microsoft.com/office/drawing/2010/main" val="0"/>
              </a:ext>
            </a:extLst>
          </a:blip>
          <a:srcRect t="219" b="219"/>
          <a:stretch/>
        </p:blipFill>
        <p:spPr>
          <a:xfrm>
            <a:off x="8620317" y="5440350"/>
            <a:ext cx="989954" cy="985619"/>
          </a:xfrm>
          <a:prstGeom prst="rect">
            <a:avLst/>
          </a:prstGeom>
          <a:noFill/>
        </p:spPr>
      </p:pic>
      <p:pic>
        <p:nvPicPr>
          <p:cNvPr id="60" name="Picture Placeholder 3">
            <a:extLst>
              <a:ext uri="{FF2B5EF4-FFF2-40B4-BE49-F238E27FC236}">
                <a16:creationId xmlns:a16="http://schemas.microsoft.com/office/drawing/2014/main" id="{7232D2D5-C85A-2A82-3B60-BDEEF8640A39}"/>
              </a:ext>
            </a:extLst>
          </p:cNvPr>
          <p:cNvPicPr>
            <a:picLocks noChangeAspect="1"/>
          </p:cNvPicPr>
          <p:nvPr/>
        </p:nvPicPr>
        <p:blipFill>
          <a:blip r:embed="rId12" cstate="print">
            <a:extLst>
              <a:ext uri="{28A0092B-C50C-407E-A947-70E740481C1C}">
                <a14:useLocalDpi xmlns:a14="http://schemas.microsoft.com/office/drawing/2010/main" val="0"/>
              </a:ext>
            </a:extLst>
          </a:blip>
          <a:srcRect t="219" b="219"/>
          <a:stretch/>
        </p:blipFill>
        <p:spPr>
          <a:xfrm>
            <a:off x="10654359" y="5440350"/>
            <a:ext cx="989954" cy="985619"/>
          </a:xfrm>
          <a:prstGeom prst="rect">
            <a:avLst/>
          </a:prstGeom>
          <a:noFill/>
        </p:spPr>
      </p:pic>
      <p:pic>
        <p:nvPicPr>
          <p:cNvPr id="62" name="Picture Placeholder 3">
            <a:extLst>
              <a:ext uri="{FF2B5EF4-FFF2-40B4-BE49-F238E27FC236}">
                <a16:creationId xmlns:a16="http://schemas.microsoft.com/office/drawing/2014/main" id="{978CEAD0-3DED-4155-6772-80A6F851849C}"/>
              </a:ext>
            </a:extLst>
          </p:cNvPr>
          <p:cNvPicPr>
            <a:picLocks noChangeAspect="1"/>
          </p:cNvPicPr>
          <p:nvPr/>
        </p:nvPicPr>
        <p:blipFill>
          <a:blip r:embed="rId13" cstate="print">
            <a:extLst>
              <a:ext uri="{28A0092B-C50C-407E-A947-70E740481C1C}">
                <a14:useLocalDpi xmlns:a14="http://schemas.microsoft.com/office/drawing/2010/main" val="0"/>
              </a:ext>
            </a:extLst>
          </a:blip>
          <a:srcRect t="219" b="219"/>
          <a:stretch/>
        </p:blipFill>
        <p:spPr>
          <a:xfrm>
            <a:off x="1467521" y="5440353"/>
            <a:ext cx="989954" cy="985619"/>
          </a:xfrm>
          <a:prstGeom prst="rect">
            <a:avLst/>
          </a:prstGeom>
          <a:noFill/>
        </p:spPr>
      </p:pic>
      <p:pic>
        <p:nvPicPr>
          <p:cNvPr id="63" name="Picture Placeholder 3">
            <a:extLst>
              <a:ext uri="{FF2B5EF4-FFF2-40B4-BE49-F238E27FC236}">
                <a16:creationId xmlns:a16="http://schemas.microsoft.com/office/drawing/2014/main" id="{2C315D93-F165-D077-DCE5-00077856634E}"/>
              </a:ext>
            </a:extLst>
          </p:cNvPr>
          <p:cNvPicPr>
            <a:picLocks noChangeAspect="1"/>
          </p:cNvPicPr>
          <p:nvPr/>
        </p:nvPicPr>
        <p:blipFill>
          <a:blip r:embed="rId14" cstate="print">
            <a:extLst>
              <a:ext uri="{28A0092B-C50C-407E-A947-70E740481C1C}">
                <a14:useLocalDpi xmlns:a14="http://schemas.microsoft.com/office/drawing/2010/main" val="0"/>
              </a:ext>
            </a:extLst>
          </a:blip>
          <a:srcRect t="219" b="219"/>
          <a:stretch/>
        </p:blipFill>
        <p:spPr>
          <a:xfrm>
            <a:off x="3511177" y="5440353"/>
            <a:ext cx="989954" cy="985619"/>
          </a:xfrm>
          <a:prstGeom prst="rect">
            <a:avLst/>
          </a:prstGeom>
          <a:noFill/>
        </p:spPr>
      </p:pic>
      <p:pic>
        <p:nvPicPr>
          <p:cNvPr id="64" name="Picture Placeholder 3">
            <a:extLst>
              <a:ext uri="{FF2B5EF4-FFF2-40B4-BE49-F238E27FC236}">
                <a16:creationId xmlns:a16="http://schemas.microsoft.com/office/drawing/2014/main" id="{FE896DA5-40A0-E7F3-CC38-0BD85EFEDD0E}"/>
              </a:ext>
            </a:extLst>
          </p:cNvPr>
          <p:cNvPicPr>
            <a:picLocks noChangeAspect="1"/>
          </p:cNvPicPr>
          <p:nvPr/>
        </p:nvPicPr>
        <p:blipFill>
          <a:blip r:embed="rId15" cstate="print">
            <a:extLst>
              <a:ext uri="{28A0092B-C50C-407E-A947-70E740481C1C}">
                <a14:useLocalDpi xmlns:a14="http://schemas.microsoft.com/office/drawing/2010/main" val="0"/>
              </a:ext>
            </a:extLst>
          </a:blip>
          <a:srcRect t="219" b="219"/>
          <a:stretch/>
        </p:blipFill>
        <p:spPr>
          <a:xfrm>
            <a:off x="5554833" y="5440352"/>
            <a:ext cx="989954" cy="985619"/>
          </a:xfrm>
          <a:prstGeom prst="rect">
            <a:avLst/>
          </a:prstGeom>
          <a:noFill/>
        </p:spPr>
      </p:pic>
      <p:pic>
        <p:nvPicPr>
          <p:cNvPr id="65" name="Picture Placeholder 3">
            <a:extLst>
              <a:ext uri="{FF2B5EF4-FFF2-40B4-BE49-F238E27FC236}">
                <a16:creationId xmlns:a16="http://schemas.microsoft.com/office/drawing/2014/main" id="{1962D95B-0953-F2B8-9C30-C0E16F78A235}"/>
              </a:ext>
            </a:extLst>
          </p:cNvPr>
          <p:cNvPicPr>
            <a:picLocks noChangeAspect="1"/>
          </p:cNvPicPr>
          <p:nvPr/>
        </p:nvPicPr>
        <p:blipFill>
          <a:blip r:embed="rId16" cstate="print">
            <a:extLst>
              <a:ext uri="{28A0092B-C50C-407E-A947-70E740481C1C}">
                <a14:useLocalDpi xmlns:a14="http://schemas.microsoft.com/office/drawing/2010/main" val="0"/>
              </a:ext>
            </a:extLst>
          </a:blip>
          <a:srcRect t="219" b="219"/>
          <a:stretch/>
        </p:blipFill>
        <p:spPr>
          <a:xfrm>
            <a:off x="7598489" y="5440351"/>
            <a:ext cx="989954" cy="985619"/>
          </a:xfrm>
          <a:prstGeom prst="rect">
            <a:avLst/>
          </a:prstGeom>
          <a:noFill/>
        </p:spPr>
      </p:pic>
      <p:pic>
        <p:nvPicPr>
          <p:cNvPr id="66" name="Picture Placeholder 3">
            <a:extLst>
              <a:ext uri="{FF2B5EF4-FFF2-40B4-BE49-F238E27FC236}">
                <a16:creationId xmlns:a16="http://schemas.microsoft.com/office/drawing/2014/main" id="{D65207AF-4E27-040F-BC23-29C3FE187569}"/>
              </a:ext>
            </a:extLst>
          </p:cNvPr>
          <p:cNvPicPr>
            <a:picLocks noChangeAspect="1"/>
          </p:cNvPicPr>
          <p:nvPr/>
        </p:nvPicPr>
        <p:blipFill>
          <a:blip r:embed="rId17" cstate="print">
            <a:extLst>
              <a:ext uri="{28A0092B-C50C-407E-A947-70E740481C1C}">
                <a14:useLocalDpi xmlns:a14="http://schemas.microsoft.com/office/drawing/2010/main" val="0"/>
              </a:ext>
            </a:extLst>
          </a:blip>
          <a:srcRect t="219" b="219"/>
          <a:stretch/>
        </p:blipFill>
        <p:spPr>
          <a:xfrm>
            <a:off x="9642145" y="5440350"/>
            <a:ext cx="989954" cy="985619"/>
          </a:xfrm>
          <a:prstGeom prst="rect">
            <a:avLst/>
          </a:prstGeom>
          <a:noFill/>
        </p:spPr>
      </p:pic>
    </p:spTree>
    <p:extLst>
      <p:ext uri="{BB962C8B-B14F-4D97-AF65-F5344CB8AC3E}">
        <p14:creationId xmlns:p14="http://schemas.microsoft.com/office/powerpoint/2010/main" val="264232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32912-2ECC-C4B9-6613-DA8922C15E04}"/>
              </a:ext>
            </a:extLst>
          </p:cNvPr>
          <p:cNvSpPr/>
          <p:nvPr/>
        </p:nvSpPr>
        <p:spPr>
          <a:xfrm>
            <a:off x="0" y="-13855"/>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Visuelt Pro Light"/>
              <a:ea typeface="+mn-ea"/>
              <a:cs typeface="+mn-cs"/>
            </a:endParaRPr>
          </a:p>
        </p:txBody>
      </p:sp>
      <p:sp>
        <p:nvSpPr>
          <p:cNvPr id="5" name="Text Placeholder 4">
            <a:extLst>
              <a:ext uri="{FF2B5EF4-FFF2-40B4-BE49-F238E27FC236}">
                <a16:creationId xmlns:a16="http://schemas.microsoft.com/office/drawing/2014/main" id="{F8D3EF35-58F2-8B65-FB12-491DBD58BDDB}"/>
              </a:ext>
            </a:extLst>
          </p:cNvPr>
          <p:cNvSpPr>
            <a:spLocks noGrp="1"/>
          </p:cNvSpPr>
          <p:nvPr>
            <p:ph type="body" sz="quarter" idx="13"/>
          </p:nvPr>
        </p:nvSpPr>
        <p:spPr>
          <a:xfrm>
            <a:off x="479424" y="2851222"/>
            <a:ext cx="6973923" cy="2043119"/>
          </a:xfrm>
        </p:spPr>
        <p:txBody>
          <a:bodyPr>
            <a:normAutofit/>
          </a:bodyPr>
          <a:lstStyle/>
          <a:p>
            <a:r>
              <a:rPr lang="lt-LT" dirty="0"/>
              <a:t>ACOUSTIC ARTWORK </a:t>
            </a:r>
            <a:r>
              <a:rPr lang="lt-LT" dirty="0" err="1"/>
              <a:t>Ceiling</a:t>
            </a:r>
            <a:endParaRPr lang="lt-LT" dirty="0"/>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2" name="Text Placeholder 4">
            <a:extLst>
              <a:ext uri="{FF2B5EF4-FFF2-40B4-BE49-F238E27FC236}">
                <a16:creationId xmlns:a16="http://schemas.microsoft.com/office/drawing/2014/main" id="{FA971443-7290-67F7-92BF-E11ACD5911C1}"/>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3669122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DE49E27A-D3A1-0A35-9776-E625260398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24" r="5082" b="-14642"/>
          <a:stretch/>
        </p:blipFill>
        <p:spPr>
          <a:xfrm>
            <a:off x="497181" y="3428999"/>
            <a:ext cx="2565616" cy="2200275"/>
          </a:xfrm>
          <a:prstGeom prst="rect">
            <a:avLst/>
          </a:prstGeom>
          <a:gradFill>
            <a:gsLst>
              <a:gs pos="0">
                <a:schemeClr val="bg1">
                  <a:lumMod val="95000"/>
                </a:schemeClr>
              </a:gs>
              <a:gs pos="100000">
                <a:schemeClr val="bg1">
                  <a:lumMod val="85000"/>
                </a:schemeClr>
              </a:gs>
            </a:gsLst>
            <a:lin ang="5400000" scaled="1"/>
          </a:gradFill>
        </p:spPr>
      </p:pic>
      <p:sp>
        <p:nvSpPr>
          <p:cNvPr id="2" name="TextBox 1">
            <a:extLst>
              <a:ext uri="{FF2B5EF4-FFF2-40B4-BE49-F238E27FC236}">
                <a16:creationId xmlns:a16="http://schemas.microsoft.com/office/drawing/2014/main" id="{D087A040-1143-4A97-9C95-009F574EE840}"/>
              </a:ext>
            </a:extLst>
          </p:cNvPr>
          <p:cNvSpPr txBox="1"/>
          <p:nvPr/>
        </p:nvSpPr>
        <p:spPr>
          <a:xfrm>
            <a:off x="473632" y="800175"/>
            <a:ext cx="8440123" cy="1323439"/>
          </a:xfrm>
          <a:prstGeom prst="rect">
            <a:avLst/>
          </a:prstGeom>
          <a:noFill/>
        </p:spPr>
        <p:txBody>
          <a:bodyPr wrap="square" rtlCol="0">
            <a:spAutoFit/>
          </a:bodyPr>
          <a:lstStyle/>
          <a:p>
            <a:r>
              <a:rPr lang="de-DE" sz="4000" dirty="0"/>
              <a:t>ACOUSTIC ARTWORK Ceiling System besteht aus: </a:t>
            </a:r>
          </a:p>
        </p:txBody>
      </p:sp>
      <p:sp>
        <p:nvSpPr>
          <p:cNvPr id="14" name="Text Placeholder 13">
            <a:extLst>
              <a:ext uri="{FF2B5EF4-FFF2-40B4-BE49-F238E27FC236}">
                <a16:creationId xmlns:a16="http://schemas.microsoft.com/office/drawing/2014/main" id="{88BBACCE-67FB-F7A6-C35D-5AC18525D396}"/>
              </a:ext>
            </a:extLst>
          </p:cNvPr>
          <p:cNvSpPr>
            <a:spLocks noGrp="1"/>
          </p:cNvSpPr>
          <p:nvPr>
            <p:ph type="body" sz="quarter" idx="33"/>
          </p:nvPr>
        </p:nvSpPr>
        <p:spPr>
          <a:xfrm>
            <a:off x="479425" y="5751094"/>
            <a:ext cx="2225676" cy="674879"/>
          </a:xfrm>
        </p:spPr>
        <p:txBody>
          <a:bodyPr>
            <a:normAutofit/>
          </a:bodyPr>
          <a:lstStyle/>
          <a:p>
            <a:r>
              <a:rPr lang="lt-LT" sz="1400" dirty="0" err="1">
                <a:solidFill>
                  <a:srgbClr val="000000"/>
                </a:solidFill>
              </a:rPr>
              <a:t>Akustische</a:t>
            </a:r>
            <a:r>
              <a:rPr lang="lt-LT" sz="1400" dirty="0">
                <a:solidFill>
                  <a:srgbClr val="000000"/>
                </a:solidFill>
              </a:rPr>
              <a:t> </a:t>
            </a:r>
            <a:r>
              <a:rPr lang="lt-LT" sz="1400" dirty="0" err="1">
                <a:solidFill>
                  <a:srgbClr val="000000"/>
                </a:solidFill>
              </a:rPr>
              <a:t>Halbkugeln</a:t>
            </a:r>
            <a:r>
              <a:rPr lang="lt-LT" sz="1400" dirty="0">
                <a:solidFill>
                  <a:srgbClr val="000000"/>
                </a:solidFill>
              </a:rPr>
              <a:t> aus PET-</a:t>
            </a:r>
            <a:r>
              <a:rPr lang="lt-LT" sz="1400" dirty="0" err="1">
                <a:solidFill>
                  <a:srgbClr val="000000"/>
                </a:solidFill>
              </a:rPr>
              <a:t>Filz</a:t>
            </a:r>
            <a:r>
              <a:rPr lang="lt-LT" sz="1400" dirty="0">
                <a:solidFill>
                  <a:srgbClr val="000000"/>
                </a:solidFill>
              </a:rPr>
              <a:t> </a:t>
            </a:r>
          </a:p>
        </p:txBody>
      </p:sp>
      <p:pic>
        <p:nvPicPr>
          <p:cNvPr id="12" name="Picture Placeholder 11">
            <a:extLst>
              <a:ext uri="{FF2B5EF4-FFF2-40B4-BE49-F238E27FC236}">
                <a16:creationId xmlns:a16="http://schemas.microsoft.com/office/drawing/2014/main" id="{5778821A-A3B1-69DC-DA25-48FA8B5E118E}"/>
              </a:ext>
            </a:extLst>
          </p:cNvPr>
          <p:cNvPicPr>
            <a:picLocks noGrp="1" noChangeAspect="1"/>
          </p:cNvPicPr>
          <p:nvPr>
            <p:ph type="pic" sz="quarter" idx="42"/>
          </p:nvPr>
        </p:nvPicPr>
        <p:blipFill rotWithShape="1">
          <a:blip r:embed="rId4" cstate="print">
            <a:extLst>
              <a:ext uri="{28A0092B-C50C-407E-A947-70E740481C1C}">
                <a14:useLocalDpi xmlns:a14="http://schemas.microsoft.com/office/drawing/2010/main" val="0"/>
              </a:ext>
            </a:extLst>
          </a:blip>
          <a:srcRect l="5432" b="18943"/>
          <a:stretch/>
        </p:blipFill>
        <p:spPr>
          <a:xfrm>
            <a:off x="9179541" y="3429000"/>
            <a:ext cx="2565616" cy="2200275"/>
          </a:xfrm>
        </p:spPr>
      </p:pic>
      <p:sp>
        <p:nvSpPr>
          <p:cNvPr id="16" name="Text Placeholder 15">
            <a:extLst>
              <a:ext uri="{FF2B5EF4-FFF2-40B4-BE49-F238E27FC236}">
                <a16:creationId xmlns:a16="http://schemas.microsoft.com/office/drawing/2014/main" id="{6CCF74D3-7079-C888-5290-36D789A5EBBB}"/>
              </a:ext>
            </a:extLst>
          </p:cNvPr>
          <p:cNvSpPr>
            <a:spLocks noGrp="1"/>
          </p:cNvSpPr>
          <p:nvPr>
            <p:ph type="body" sz="quarter" idx="43"/>
          </p:nvPr>
        </p:nvSpPr>
        <p:spPr>
          <a:xfrm>
            <a:off x="9179540" y="5751094"/>
            <a:ext cx="2812435" cy="973556"/>
          </a:xfrm>
        </p:spPr>
        <p:txBody>
          <a:bodyPr>
            <a:normAutofit/>
          </a:bodyPr>
          <a:lstStyle/>
          <a:p>
            <a:pPr>
              <a:lnSpc>
                <a:spcPct val="120000"/>
              </a:lnSpc>
            </a:pPr>
            <a:r>
              <a:rPr lang="de-DE" sz="1400" dirty="0">
                <a:solidFill>
                  <a:srgbClr val="000000"/>
                </a:solidFill>
              </a:rPr>
              <a:t>Paneele für abgehängte Decken „Armstrong“ aus PET-Filz </a:t>
            </a:r>
            <a:endParaRPr lang="lt-LT" sz="1400" dirty="0">
              <a:solidFill>
                <a:srgbClr val="000000"/>
              </a:solidFill>
            </a:endParaRPr>
          </a:p>
        </p:txBody>
      </p:sp>
      <p:pic>
        <p:nvPicPr>
          <p:cNvPr id="8" name="Picture Placeholder 7">
            <a:extLst>
              <a:ext uri="{FF2B5EF4-FFF2-40B4-BE49-F238E27FC236}">
                <a16:creationId xmlns:a16="http://schemas.microsoft.com/office/drawing/2014/main" id="{21DA0431-3DC5-22B2-D2D8-5A067C5A2E01}"/>
              </a:ext>
            </a:extLst>
          </p:cNvPr>
          <p:cNvPicPr>
            <a:picLocks noGrp="1" noChangeAspect="1"/>
          </p:cNvPicPr>
          <p:nvPr>
            <p:ph type="pic" sz="quarter" idx="46"/>
          </p:nvPr>
        </p:nvPicPr>
        <p:blipFill rotWithShape="1">
          <a:blip r:embed="rId5" cstate="print">
            <a:extLst>
              <a:ext uri="{28A0092B-C50C-407E-A947-70E740481C1C}">
                <a14:useLocalDpi xmlns:a14="http://schemas.microsoft.com/office/drawing/2010/main" val="0"/>
              </a:ext>
            </a:extLst>
          </a:blip>
          <a:srcRect l="25102" t="3104" r="18630" b="11102"/>
          <a:stretch/>
        </p:blipFill>
        <p:spPr>
          <a:xfrm>
            <a:off x="3400178" y="3429000"/>
            <a:ext cx="2565616" cy="2200275"/>
          </a:xfrm>
        </p:spPr>
      </p:pic>
      <p:sp>
        <p:nvSpPr>
          <p:cNvPr id="19" name="Text Placeholder 18">
            <a:extLst>
              <a:ext uri="{FF2B5EF4-FFF2-40B4-BE49-F238E27FC236}">
                <a16:creationId xmlns:a16="http://schemas.microsoft.com/office/drawing/2014/main" id="{ABDE73BD-ABEB-17C4-0388-ABEDDD19738E}"/>
              </a:ext>
            </a:extLst>
          </p:cNvPr>
          <p:cNvSpPr>
            <a:spLocks noGrp="1"/>
          </p:cNvSpPr>
          <p:nvPr>
            <p:ph type="body" sz="quarter" idx="47"/>
          </p:nvPr>
        </p:nvSpPr>
        <p:spPr>
          <a:xfrm>
            <a:off x="3400177" y="5751094"/>
            <a:ext cx="2565615" cy="830681"/>
          </a:xfrm>
        </p:spPr>
        <p:txBody>
          <a:bodyPr>
            <a:normAutofit/>
          </a:bodyPr>
          <a:lstStyle/>
          <a:p>
            <a:pPr>
              <a:lnSpc>
                <a:spcPct val="110000"/>
              </a:lnSpc>
            </a:pPr>
            <a:r>
              <a:rPr lang="lt-LT" sz="1400" dirty="0" err="1">
                <a:solidFill>
                  <a:srgbClr val="000000"/>
                </a:solidFill>
              </a:rPr>
              <a:t>Akustische</a:t>
            </a:r>
            <a:r>
              <a:rPr lang="lt-LT" sz="1400" dirty="0">
                <a:solidFill>
                  <a:srgbClr val="000000"/>
                </a:solidFill>
              </a:rPr>
              <a:t> </a:t>
            </a:r>
            <a:r>
              <a:rPr lang="lt-LT" sz="1400" dirty="0" err="1">
                <a:solidFill>
                  <a:srgbClr val="000000"/>
                </a:solidFill>
              </a:rPr>
              <a:t>Deckenlösungen</a:t>
            </a:r>
            <a:r>
              <a:rPr lang="lt-LT" sz="1400" dirty="0">
                <a:solidFill>
                  <a:srgbClr val="000000"/>
                </a:solidFill>
              </a:rPr>
              <a:t> aus PET-</a:t>
            </a:r>
            <a:r>
              <a:rPr lang="lt-LT" sz="1400" dirty="0" err="1">
                <a:solidFill>
                  <a:srgbClr val="000000"/>
                </a:solidFill>
              </a:rPr>
              <a:t>Filz</a:t>
            </a:r>
            <a:endParaRPr lang="lt-LT" sz="1400" dirty="0">
              <a:solidFill>
                <a:srgbClr val="000000"/>
              </a:solidFill>
            </a:endParaRPr>
          </a:p>
        </p:txBody>
      </p:sp>
      <p:pic>
        <p:nvPicPr>
          <p:cNvPr id="10" name="Picture Placeholder 9">
            <a:extLst>
              <a:ext uri="{FF2B5EF4-FFF2-40B4-BE49-F238E27FC236}">
                <a16:creationId xmlns:a16="http://schemas.microsoft.com/office/drawing/2014/main" id="{D7511A55-FEC9-E026-6AB6-72C50F68C918}"/>
              </a:ext>
            </a:extLst>
          </p:cNvPr>
          <p:cNvPicPr>
            <a:picLocks noGrp="1" noChangeAspect="1"/>
          </p:cNvPicPr>
          <p:nvPr>
            <p:ph type="pic" sz="quarter" idx="48"/>
          </p:nvPr>
        </p:nvPicPr>
        <p:blipFill rotWithShape="1">
          <a:blip r:embed="rId6" cstate="print">
            <a:extLst>
              <a:ext uri="{28A0092B-C50C-407E-A947-70E740481C1C}">
                <a14:useLocalDpi xmlns:a14="http://schemas.microsoft.com/office/drawing/2010/main" val="0"/>
              </a:ext>
            </a:extLst>
          </a:blip>
          <a:srcRect l="16213" t="16251" r="28857"/>
          <a:stretch/>
        </p:blipFill>
        <p:spPr>
          <a:xfrm>
            <a:off x="6276544" y="3429000"/>
            <a:ext cx="2565616" cy="2200275"/>
          </a:xfrm>
        </p:spPr>
      </p:pic>
      <p:sp>
        <p:nvSpPr>
          <p:cNvPr id="21" name="Text Placeholder 20">
            <a:extLst>
              <a:ext uri="{FF2B5EF4-FFF2-40B4-BE49-F238E27FC236}">
                <a16:creationId xmlns:a16="http://schemas.microsoft.com/office/drawing/2014/main" id="{786A9795-16FB-5B6C-004E-3C703DC7ECC4}"/>
              </a:ext>
            </a:extLst>
          </p:cNvPr>
          <p:cNvSpPr>
            <a:spLocks noGrp="1"/>
          </p:cNvSpPr>
          <p:nvPr>
            <p:ph type="body" sz="quarter" idx="49"/>
          </p:nvPr>
        </p:nvSpPr>
        <p:spPr/>
        <p:txBody>
          <a:bodyPr>
            <a:normAutofit/>
          </a:bodyPr>
          <a:lstStyle/>
          <a:p>
            <a:r>
              <a:rPr lang="de-DE" sz="1400" dirty="0">
                <a:solidFill>
                  <a:srgbClr val="000000"/>
                </a:solidFill>
              </a:rPr>
              <a:t>Akustische Paneele für Decken aus PET-Filz</a:t>
            </a:r>
          </a:p>
        </p:txBody>
      </p:sp>
      <p:sp>
        <p:nvSpPr>
          <p:cNvPr id="3" name="Text Placeholder 4">
            <a:extLst>
              <a:ext uri="{FF2B5EF4-FFF2-40B4-BE49-F238E27FC236}">
                <a16:creationId xmlns:a16="http://schemas.microsoft.com/office/drawing/2014/main" id="{FF3070F7-80B9-4C50-7553-2D75E6DA32DB}"/>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3750548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A31A9B-C375-460A-3D64-9C6B9F5847F4}"/>
              </a:ext>
            </a:extLst>
          </p:cNvPr>
          <p:cNvSpPr/>
          <p:nvPr/>
        </p:nvSpPr>
        <p:spPr>
          <a:xfrm>
            <a:off x="607672" y="3926762"/>
            <a:ext cx="4448324" cy="800219"/>
          </a:xfrm>
          <a:prstGeom prst="rect">
            <a:avLst/>
          </a:prstGeom>
        </p:spPr>
        <p:txBody>
          <a:bodyPr wrap="square">
            <a:spAutoFit/>
          </a:bodyPr>
          <a:lstStyle/>
          <a:p>
            <a:pPr>
              <a:spcBef>
                <a:spcPts val="600"/>
              </a:spcBef>
              <a:spcAft>
                <a:spcPts val="600"/>
              </a:spcAft>
            </a:pPr>
            <a:endParaRPr lang="lt-LT" dirty="0">
              <a:ea typeface="Roboto Light" panose="02000000000000000000" pitchFamily="2" charset="0"/>
            </a:endParaRPr>
          </a:p>
          <a:p>
            <a:pPr marL="285750" indent="-285750">
              <a:spcBef>
                <a:spcPts val="600"/>
              </a:spcBef>
              <a:spcAft>
                <a:spcPts val="600"/>
              </a:spcAft>
              <a:buFont typeface="Arial" panose="020B0604020202020204" pitchFamily="34" charset="0"/>
              <a:buChar char="•"/>
            </a:pPr>
            <a:endParaRPr lang="lt-LT" dirty="0">
              <a:latin typeface="Roboto Light" panose="02000000000000000000" pitchFamily="2" charset="0"/>
              <a:ea typeface="Roboto Light" panose="02000000000000000000" pitchFamily="2" charset="0"/>
            </a:endParaRPr>
          </a:p>
        </p:txBody>
      </p:sp>
      <p:sp>
        <p:nvSpPr>
          <p:cNvPr id="7" name="Text Placeholder 4">
            <a:extLst>
              <a:ext uri="{FF2B5EF4-FFF2-40B4-BE49-F238E27FC236}">
                <a16:creationId xmlns:a16="http://schemas.microsoft.com/office/drawing/2014/main" id="{A422E087-BC38-D68C-1ACA-B4E3122FE3E0}"/>
              </a:ext>
            </a:extLst>
          </p:cNvPr>
          <p:cNvSpPr txBox="1">
            <a:spLocks/>
          </p:cNvSpPr>
          <p:nvPr/>
        </p:nvSpPr>
        <p:spPr>
          <a:xfrm>
            <a:off x="479425" y="42553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4" name="TextBox 3">
            <a:extLst>
              <a:ext uri="{FF2B5EF4-FFF2-40B4-BE49-F238E27FC236}">
                <a16:creationId xmlns:a16="http://schemas.microsoft.com/office/drawing/2014/main" id="{71655325-D631-2A1E-A09E-D90936E087BE}"/>
              </a:ext>
            </a:extLst>
          </p:cNvPr>
          <p:cNvSpPr txBox="1"/>
          <p:nvPr/>
        </p:nvSpPr>
        <p:spPr>
          <a:xfrm>
            <a:off x="8078066" y="542923"/>
            <a:ext cx="2933700" cy="2031325"/>
          </a:xfrm>
          <a:prstGeom prst="rect">
            <a:avLst/>
          </a:prstGeom>
          <a:noFill/>
        </p:spPr>
        <p:txBody>
          <a:bodyPr wrap="square" rtlCol="0">
            <a:spAutoFit/>
          </a:bodyPr>
          <a:lstStyle/>
          <a:p>
            <a:r>
              <a:rPr lang="lt-LT" sz="1400" dirty="0">
                <a:solidFill>
                  <a:srgbClr val="FF0000"/>
                </a:solidFill>
              </a:rPr>
              <a:t>Posėdžių salės vizualą geriau palikti Baffle tipo produktams. </a:t>
            </a:r>
          </a:p>
          <a:p>
            <a:endParaRPr lang="lt-LT" sz="1400" dirty="0">
              <a:solidFill>
                <a:srgbClr val="FF0000"/>
              </a:solidFill>
            </a:endParaRPr>
          </a:p>
          <a:p>
            <a:r>
              <a:rPr lang="lt-LT" sz="1400" dirty="0">
                <a:solidFill>
                  <a:srgbClr val="FF0000"/>
                </a:solidFill>
              </a:rPr>
              <a:t>Čia nurodome kokias bedras erdves, kaip Ogatec arba Stockholmo parodoje.</a:t>
            </a:r>
          </a:p>
          <a:p>
            <a:endParaRPr lang="lt-LT" sz="1400" dirty="0">
              <a:solidFill>
                <a:srgbClr val="FF0000"/>
              </a:solidFill>
            </a:endParaRPr>
          </a:p>
          <a:p>
            <a:r>
              <a:rPr lang="lt-LT" sz="1400" dirty="0">
                <a:solidFill>
                  <a:srgbClr val="FF0000"/>
                </a:solidFill>
              </a:rPr>
              <a:t>Daygiau ir gluosčiau, derinant prie apvalesnių – soft rock.</a:t>
            </a:r>
          </a:p>
        </p:txBody>
      </p:sp>
      <p:sp>
        <p:nvSpPr>
          <p:cNvPr id="17" name="Text Placeholder 16">
            <a:extLst>
              <a:ext uri="{FF2B5EF4-FFF2-40B4-BE49-F238E27FC236}">
                <a16:creationId xmlns:a16="http://schemas.microsoft.com/office/drawing/2014/main" id="{E637A81B-5563-2C9B-1695-453B646D7529}"/>
              </a:ext>
            </a:extLst>
          </p:cNvPr>
          <p:cNvSpPr>
            <a:spLocks noGrp="1"/>
          </p:cNvSpPr>
          <p:nvPr>
            <p:ph type="body" sz="quarter" idx="13"/>
          </p:nvPr>
        </p:nvSpPr>
        <p:spPr>
          <a:xfrm>
            <a:off x="479425" y="1000124"/>
            <a:ext cx="5066589" cy="1574123"/>
          </a:xfrm>
        </p:spPr>
        <p:txBody>
          <a:bodyPr>
            <a:normAutofit/>
          </a:bodyPr>
          <a:lstStyle/>
          <a:p>
            <a:r>
              <a:rPr lang="lt-LT" sz="4000" dirty="0" err="1"/>
              <a:t>Akustische</a:t>
            </a:r>
            <a:r>
              <a:rPr lang="lt-LT" sz="4000" dirty="0"/>
              <a:t> </a:t>
            </a:r>
            <a:r>
              <a:rPr lang="lt-LT" sz="4000" dirty="0" err="1"/>
              <a:t>Halbkugeln</a:t>
            </a:r>
            <a:r>
              <a:rPr lang="lt-LT" sz="4000" dirty="0"/>
              <a:t> aus PET-</a:t>
            </a:r>
            <a:r>
              <a:rPr lang="lt-LT" sz="4000" dirty="0" err="1"/>
              <a:t>Filz</a:t>
            </a:r>
            <a:r>
              <a:rPr lang="lt-LT" sz="4000" dirty="0"/>
              <a:t> </a:t>
            </a:r>
          </a:p>
        </p:txBody>
      </p:sp>
      <p:sp>
        <p:nvSpPr>
          <p:cNvPr id="18" name="Text Placeholder 17">
            <a:extLst>
              <a:ext uri="{FF2B5EF4-FFF2-40B4-BE49-F238E27FC236}">
                <a16:creationId xmlns:a16="http://schemas.microsoft.com/office/drawing/2014/main" id="{8A11D03C-8E48-D335-8595-0576FF7A0049}"/>
              </a:ext>
            </a:extLst>
          </p:cNvPr>
          <p:cNvSpPr>
            <a:spLocks noGrp="1"/>
          </p:cNvSpPr>
          <p:nvPr>
            <p:ph type="body" sz="quarter" idx="15"/>
          </p:nvPr>
        </p:nvSpPr>
        <p:spPr>
          <a:xfrm>
            <a:off x="479425" y="3429000"/>
            <a:ext cx="5616575" cy="3003550"/>
          </a:xfrm>
        </p:spPr>
        <p:txBody>
          <a:bodyPr/>
          <a:lstStyle/>
          <a:p>
            <a:pPr marL="0" indent="0">
              <a:buNone/>
            </a:pPr>
            <a:r>
              <a:rPr lang="de-DE" sz="2000" dirty="0"/>
              <a:t>Ungewöhnlich geformte akustische Halbkugeln absorbieren die Umgebungsgeräusche. Fügen Sie in Ihrem Bereich einen ausdrucksstarken Designakzent oder eine Komposition hinzu. </a:t>
            </a:r>
            <a:endParaRPr lang="lt-LT" sz="2000" dirty="0"/>
          </a:p>
          <a:p>
            <a:endParaRPr lang="lt-LT" dirty="0"/>
          </a:p>
          <a:p>
            <a:endParaRPr lang="lt-LT" dirty="0"/>
          </a:p>
        </p:txBody>
      </p:sp>
      <p:sp>
        <p:nvSpPr>
          <p:cNvPr id="23" name="Text Placeholder 22">
            <a:extLst>
              <a:ext uri="{FF2B5EF4-FFF2-40B4-BE49-F238E27FC236}">
                <a16:creationId xmlns:a16="http://schemas.microsoft.com/office/drawing/2014/main" id="{EF7A26A5-24AA-EA0F-E150-31E2084C95CB}"/>
              </a:ext>
            </a:extLst>
          </p:cNvPr>
          <p:cNvSpPr>
            <a:spLocks noGrp="1"/>
          </p:cNvSpPr>
          <p:nvPr>
            <p:ph type="body" sz="quarter" idx="24"/>
          </p:nvPr>
        </p:nvSpPr>
        <p:spPr/>
        <p:txBody>
          <a:bodyPr/>
          <a:lstStyle/>
          <a:p>
            <a:r>
              <a:rPr lang="lt-LT" sz="1100" dirty="0"/>
              <a:t>ACOUSTIC ARTWORK</a:t>
            </a:r>
          </a:p>
        </p:txBody>
      </p:sp>
      <p:pic>
        <p:nvPicPr>
          <p:cNvPr id="9" name="Picture Placeholder 8">
            <a:extLst>
              <a:ext uri="{FF2B5EF4-FFF2-40B4-BE49-F238E27FC236}">
                <a16:creationId xmlns:a16="http://schemas.microsoft.com/office/drawing/2014/main" id="{4490C53F-3205-9B35-66AE-149E7960A9DD}"/>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7319" r="12983"/>
          <a:stretch/>
        </p:blipFill>
        <p:spPr>
          <a:xfrm>
            <a:off x="6726248" y="0"/>
            <a:ext cx="5465752" cy="6858000"/>
          </a:xfrm>
        </p:spPr>
      </p:pic>
    </p:spTree>
    <p:extLst>
      <p:ext uri="{BB962C8B-B14F-4D97-AF65-F5344CB8AC3E}">
        <p14:creationId xmlns:p14="http://schemas.microsoft.com/office/powerpoint/2010/main" val="215808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C6A00E-3370-7AB4-16EE-E1FF1DB195A1}"/>
              </a:ext>
            </a:extLst>
          </p:cNvPr>
          <p:cNvSpPr>
            <a:spLocks noGrp="1"/>
          </p:cNvSpPr>
          <p:nvPr>
            <p:ph type="body" sz="quarter" idx="24"/>
          </p:nvPr>
        </p:nvSpPr>
        <p:spPr/>
        <p:txBody>
          <a:bodyPr/>
          <a:lstStyle/>
          <a:p>
            <a:endParaRPr lang="lt-LT" dirty="0"/>
          </a:p>
        </p:txBody>
      </p:sp>
      <p:pic>
        <p:nvPicPr>
          <p:cNvPr id="11" name="Picture Placeholder 10">
            <a:extLst>
              <a:ext uri="{FF2B5EF4-FFF2-40B4-BE49-F238E27FC236}">
                <a16:creationId xmlns:a16="http://schemas.microsoft.com/office/drawing/2014/main" id="{0332BFB0-0293-239D-E2E8-84B68EC49A2A}"/>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2658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BEF4-79C2-45CF-B725-1D87BA47659F}"/>
              </a:ext>
            </a:extLst>
          </p:cNvPr>
          <p:cNvSpPr/>
          <p:nvPr/>
        </p:nvSpPr>
        <p:spPr>
          <a:xfrm>
            <a:off x="1497091" y="1689765"/>
            <a:ext cx="184731" cy="307777"/>
          </a:xfrm>
          <a:prstGeom prst="rect">
            <a:avLst/>
          </a:prstGeom>
        </p:spPr>
        <p:txBody>
          <a:bodyPr wrap="none">
            <a:spAutoFit/>
          </a:bodyPr>
          <a:lstStyle/>
          <a:p>
            <a:endParaRPr lang="lt-LT" sz="1400" dirty="0">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4742BEED-8BE2-41B1-8845-3F6A67864FBC}"/>
              </a:ext>
            </a:extLst>
          </p:cNvPr>
          <p:cNvSpPr/>
          <p:nvPr/>
        </p:nvSpPr>
        <p:spPr>
          <a:xfrm>
            <a:off x="4727885" y="1689766"/>
            <a:ext cx="184731" cy="307777"/>
          </a:xfrm>
          <a:prstGeom prst="rect">
            <a:avLst/>
          </a:prstGeom>
        </p:spPr>
        <p:txBody>
          <a:bodyPr wrap="none">
            <a:spAutoFit/>
          </a:bodyPr>
          <a:lstStyle/>
          <a:p>
            <a:endParaRPr lang="lt-LT" sz="1400" dirty="0">
              <a:latin typeface="Roboto Light" panose="02000000000000000000" pitchFamily="2" charset="0"/>
              <a:ea typeface="Roboto Light" panose="02000000000000000000" pitchFamily="2" charset="0"/>
            </a:endParaRPr>
          </a:p>
        </p:txBody>
      </p:sp>
      <p:sp>
        <p:nvSpPr>
          <p:cNvPr id="5" name="Text Placeholder 4">
            <a:extLst>
              <a:ext uri="{FF2B5EF4-FFF2-40B4-BE49-F238E27FC236}">
                <a16:creationId xmlns:a16="http://schemas.microsoft.com/office/drawing/2014/main" id="{A429373D-030B-8578-DF0C-8B375570BA69}"/>
              </a:ext>
            </a:extLst>
          </p:cNvPr>
          <p:cNvSpPr txBox="1">
            <a:spLocks/>
          </p:cNvSpPr>
          <p:nvPr/>
        </p:nvSpPr>
        <p:spPr>
          <a:xfrm>
            <a:off x="479425" y="42553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7" name="Text Placeholder 6">
            <a:extLst>
              <a:ext uri="{FF2B5EF4-FFF2-40B4-BE49-F238E27FC236}">
                <a16:creationId xmlns:a16="http://schemas.microsoft.com/office/drawing/2014/main" id="{957E3FDA-00A7-A01E-0608-548B874086F0}"/>
              </a:ext>
            </a:extLst>
          </p:cNvPr>
          <p:cNvSpPr>
            <a:spLocks noGrp="1"/>
          </p:cNvSpPr>
          <p:nvPr>
            <p:ph type="body" sz="quarter" idx="24"/>
          </p:nvPr>
        </p:nvSpPr>
        <p:spPr>
          <a:xfrm>
            <a:off x="479425" y="432027"/>
            <a:ext cx="2880000" cy="285741"/>
          </a:xfrm>
        </p:spPr>
        <p:txBody>
          <a:bodyPr/>
          <a:lstStyle/>
          <a:p>
            <a:r>
              <a:rPr lang="lt-LT" sz="1100" dirty="0"/>
              <a:t>ACOUSTIC ARTWORK</a:t>
            </a:r>
          </a:p>
        </p:txBody>
      </p:sp>
      <p:sp>
        <p:nvSpPr>
          <p:cNvPr id="13" name="Text Placeholder 12">
            <a:extLst>
              <a:ext uri="{FF2B5EF4-FFF2-40B4-BE49-F238E27FC236}">
                <a16:creationId xmlns:a16="http://schemas.microsoft.com/office/drawing/2014/main" id="{FA806D58-9A7A-F868-B0C9-32F61944D292}"/>
              </a:ext>
            </a:extLst>
          </p:cNvPr>
          <p:cNvSpPr>
            <a:spLocks noGrp="1"/>
          </p:cNvSpPr>
          <p:nvPr>
            <p:ph type="body" sz="quarter" idx="33"/>
          </p:nvPr>
        </p:nvSpPr>
        <p:spPr>
          <a:xfrm>
            <a:off x="479424" y="5751094"/>
            <a:ext cx="2565615" cy="674879"/>
          </a:xfrm>
        </p:spPr>
        <p:txBody>
          <a:bodyPr>
            <a:normAutofit/>
          </a:bodyPr>
          <a:lstStyle/>
          <a:p>
            <a:r>
              <a:rPr lang="lt-LT" sz="1200" dirty="0"/>
              <a:t>Ø827, H=300 mm</a:t>
            </a:r>
          </a:p>
        </p:txBody>
      </p:sp>
      <p:sp>
        <p:nvSpPr>
          <p:cNvPr id="12" name="Text Placeholder 11">
            <a:extLst>
              <a:ext uri="{FF2B5EF4-FFF2-40B4-BE49-F238E27FC236}">
                <a16:creationId xmlns:a16="http://schemas.microsoft.com/office/drawing/2014/main" id="{C3C30C92-1912-B1A0-F13C-3063A5D94CEB}"/>
              </a:ext>
            </a:extLst>
          </p:cNvPr>
          <p:cNvSpPr>
            <a:spLocks noGrp="1"/>
          </p:cNvSpPr>
          <p:nvPr>
            <p:ph type="body" sz="quarter" idx="47"/>
          </p:nvPr>
        </p:nvSpPr>
        <p:spPr>
          <a:xfrm>
            <a:off x="3400177" y="5751094"/>
            <a:ext cx="2565615" cy="674879"/>
          </a:xfrm>
        </p:spPr>
        <p:txBody>
          <a:bodyPr>
            <a:normAutofit/>
          </a:bodyPr>
          <a:lstStyle/>
          <a:p>
            <a:r>
              <a:rPr lang="lt-LT" sz="1200" dirty="0"/>
              <a:t>Ø1202, H=400 mm</a:t>
            </a:r>
          </a:p>
        </p:txBody>
      </p:sp>
      <p:pic>
        <p:nvPicPr>
          <p:cNvPr id="29" name="Picture Placeholder 28">
            <a:extLst>
              <a:ext uri="{FF2B5EF4-FFF2-40B4-BE49-F238E27FC236}">
                <a16:creationId xmlns:a16="http://schemas.microsoft.com/office/drawing/2014/main" id="{BB884926-070D-C1D6-F81F-D9FE7A221EB3}"/>
              </a:ext>
            </a:extLst>
          </p:cNvPr>
          <p:cNvPicPr>
            <a:picLocks noGrp="1" noChangeAspect="1"/>
          </p:cNvPicPr>
          <p:nvPr>
            <p:ph type="pic" sz="quarter" idx="30"/>
          </p:nvPr>
        </p:nvPicPr>
        <p:blipFill>
          <a:blip r:embed="rId3" cstate="print">
            <a:extLst>
              <a:ext uri="{28A0092B-C50C-407E-A947-70E740481C1C}">
                <a14:useLocalDpi xmlns:a14="http://schemas.microsoft.com/office/drawing/2010/main" val="0"/>
              </a:ext>
            </a:extLst>
          </a:blip>
          <a:srcRect l="17208" r="17208"/>
          <a:stretch/>
        </p:blipFill>
        <p:spPr>
          <a:xfrm rot="10800000" flipV="1">
            <a:off x="479425" y="3429000"/>
            <a:ext cx="2565400" cy="2200275"/>
          </a:xfrm>
        </p:spPr>
      </p:pic>
      <p:pic>
        <p:nvPicPr>
          <p:cNvPr id="31" name="Picture Placeholder 30">
            <a:extLst>
              <a:ext uri="{FF2B5EF4-FFF2-40B4-BE49-F238E27FC236}">
                <a16:creationId xmlns:a16="http://schemas.microsoft.com/office/drawing/2014/main" id="{3CE2FC8D-0615-A9D3-BF4D-F6D88DD7034B}"/>
              </a:ext>
            </a:extLst>
          </p:cNvPr>
          <p:cNvPicPr>
            <a:picLocks noGrp="1" noChangeAspect="1"/>
          </p:cNvPicPr>
          <p:nvPr>
            <p:ph type="pic" sz="quarter" idx="46"/>
          </p:nvPr>
        </p:nvPicPr>
        <p:blipFill>
          <a:blip r:embed="rId4" cstate="print">
            <a:extLst>
              <a:ext uri="{28A0092B-C50C-407E-A947-70E740481C1C}">
                <a14:useLocalDpi xmlns:a14="http://schemas.microsoft.com/office/drawing/2010/main" val="0"/>
              </a:ext>
            </a:extLst>
          </a:blip>
          <a:srcRect l="17208" r="17208"/>
          <a:stretch/>
        </p:blipFill>
        <p:spPr>
          <a:xfrm rot="10800000" flipV="1">
            <a:off x="3400425" y="3429000"/>
            <a:ext cx="2565400" cy="2200275"/>
          </a:xfrm>
        </p:spPr>
      </p:pic>
      <p:sp>
        <p:nvSpPr>
          <p:cNvPr id="6" name="Text Placeholder 36">
            <a:extLst>
              <a:ext uri="{FF2B5EF4-FFF2-40B4-BE49-F238E27FC236}">
                <a16:creationId xmlns:a16="http://schemas.microsoft.com/office/drawing/2014/main" id="{30B45DF9-9EE9-B35B-B5EB-31B163F0EC0E}"/>
              </a:ext>
            </a:extLst>
          </p:cNvPr>
          <p:cNvSpPr txBox="1">
            <a:spLocks/>
          </p:cNvSpPr>
          <p:nvPr/>
        </p:nvSpPr>
        <p:spPr>
          <a:xfrm>
            <a:off x="479425" y="717768"/>
            <a:ext cx="9947366" cy="1279774"/>
          </a:xfrm>
          <a:prstGeom prst="rect">
            <a:avLst/>
          </a:prstGeom>
        </p:spPr>
        <p:txBody>
          <a:bodyPr vert="horz" lIns="0" tIns="45720" rIns="0" bIns="45720" rtlCol="0" anchor="t" anchorCtr="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4000" dirty="0"/>
              <a:t>Akustische Halbkugeln aus PET-Filz. Auswahl.</a:t>
            </a:r>
          </a:p>
        </p:txBody>
      </p:sp>
    </p:spTree>
    <p:extLst>
      <p:ext uri="{BB962C8B-B14F-4D97-AF65-F5344CB8AC3E}">
        <p14:creationId xmlns:p14="http://schemas.microsoft.com/office/powerpoint/2010/main" val="292561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36705DA-B3D8-6F81-5D19-CBD7232BB10A}"/>
              </a:ext>
            </a:extLst>
          </p:cNvPr>
          <p:cNvSpPr txBox="1">
            <a:spLocks/>
          </p:cNvSpPr>
          <p:nvPr/>
        </p:nvSpPr>
        <p:spPr>
          <a:xfrm>
            <a:off x="690437" y="23249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12" name="Text Placeholder 11">
            <a:extLst>
              <a:ext uri="{FF2B5EF4-FFF2-40B4-BE49-F238E27FC236}">
                <a16:creationId xmlns:a16="http://schemas.microsoft.com/office/drawing/2014/main" id="{F7D87A7A-35A1-188B-F59D-2471080470AE}"/>
              </a:ext>
            </a:extLst>
          </p:cNvPr>
          <p:cNvSpPr>
            <a:spLocks noGrp="1"/>
          </p:cNvSpPr>
          <p:nvPr>
            <p:ph type="body" sz="quarter" idx="13"/>
          </p:nvPr>
        </p:nvSpPr>
        <p:spPr>
          <a:xfrm>
            <a:off x="479425" y="1000639"/>
            <a:ext cx="5768975" cy="1754687"/>
          </a:xfrm>
        </p:spPr>
        <p:txBody>
          <a:bodyPr>
            <a:normAutofit/>
          </a:bodyPr>
          <a:lstStyle/>
          <a:p>
            <a:r>
              <a:rPr lang="lt-LT" sz="4000" dirty="0" err="1">
                <a:ea typeface="Roboto Light" panose="02000000000000000000" pitchFamily="2" charset="0"/>
              </a:rPr>
              <a:t>Akustische</a:t>
            </a:r>
            <a:r>
              <a:rPr lang="lt-LT" sz="4000" dirty="0">
                <a:ea typeface="Roboto Light" panose="02000000000000000000" pitchFamily="2" charset="0"/>
              </a:rPr>
              <a:t> </a:t>
            </a:r>
            <a:r>
              <a:rPr lang="lt-LT" sz="4000" dirty="0" err="1">
                <a:ea typeface="Roboto Light" panose="02000000000000000000" pitchFamily="2" charset="0"/>
              </a:rPr>
              <a:t>Deckenlösungen</a:t>
            </a:r>
            <a:r>
              <a:rPr lang="lt-LT" sz="4000" dirty="0">
                <a:ea typeface="Roboto Light" panose="02000000000000000000" pitchFamily="2" charset="0"/>
              </a:rPr>
              <a:t> aus PET-</a:t>
            </a:r>
            <a:r>
              <a:rPr lang="lt-LT" sz="4000" dirty="0" err="1">
                <a:ea typeface="Roboto Light" panose="02000000000000000000" pitchFamily="2" charset="0"/>
              </a:rPr>
              <a:t>Filz</a:t>
            </a:r>
            <a:endParaRPr lang="lt-LT" sz="4000" dirty="0">
              <a:ea typeface="Roboto Light" panose="02000000000000000000" pitchFamily="2" charset="0"/>
            </a:endParaRPr>
          </a:p>
        </p:txBody>
      </p:sp>
      <p:sp>
        <p:nvSpPr>
          <p:cNvPr id="13" name="Text Placeholder 12">
            <a:extLst>
              <a:ext uri="{FF2B5EF4-FFF2-40B4-BE49-F238E27FC236}">
                <a16:creationId xmlns:a16="http://schemas.microsoft.com/office/drawing/2014/main" id="{0E71A482-0651-FC20-05A6-5759CD059F36}"/>
              </a:ext>
            </a:extLst>
          </p:cNvPr>
          <p:cNvSpPr>
            <a:spLocks noGrp="1"/>
          </p:cNvSpPr>
          <p:nvPr>
            <p:ph type="body" sz="quarter" idx="15"/>
          </p:nvPr>
        </p:nvSpPr>
        <p:spPr>
          <a:xfrm>
            <a:off x="479424" y="3428999"/>
            <a:ext cx="5465410" cy="3003463"/>
          </a:xfrm>
        </p:spPr>
        <p:txBody>
          <a:bodyPr/>
          <a:lstStyle/>
          <a:p>
            <a:pPr marL="0" indent="0">
              <a:buNone/>
            </a:pPr>
            <a:r>
              <a:rPr lang="de-DE" sz="2000" dirty="0"/>
              <a:t>Akustische Segmente aus unterschiedlich geformtem PET-Filz verwandeln sich an der Decke in auffällige dekorative Kompositionen. </a:t>
            </a:r>
          </a:p>
          <a:p>
            <a:pPr marL="0" indent="0">
              <a:buNone/>
            </a:pPr>
            <a:endParaRPr lang="lt-LT" dirty="0"/>
          </a:p>
        </p:txBody>
      </p:sp>
      <p:sp>
        <p:nvSpPr>
          <p:cNvPr id="15" name="Text Placeholder 14">
            <a:extLst>
              <a:ext uri="{FF2B5EF4-FFF2-40B4-BE49-F238E27FC236}">
                <a16:creationId xmlns:a16="http://schemas.microsoft.com/office/drawing/2014/main" id="{8736FF0B-097D-CA7F-F703-F64201CAABBC}"/>
              </a:ext>
            </a:extLst>
          </p:cNvPr>
          <p:cNvSpPr>
            <a:spLocks noGrp="1"/>
          </p:cNvSpPr>
          <p:nvPr>
            <p:ph type="body" sz="quarter" idx="24"/>
          </p:nvPr>
        </p:nvSpPr>
        <p:spPr/>
        <p:txBody>
          <a:bodyPr/>
          <a:lstStyle/>
          <a:p>
            <a:r>
              <a:rPr lang="lt-LT" sz="1100" dirty="0"/>
              <a:t>ACOUSTIC ARTWORK</a:t>
            </a:r>
          </a:p>
        </p:txBody>
      </p:sp>
      <p:sp>
        <p:nvSpPr>
          <p:cNvPr id="2" name="Picture Placeholder 1">
            <a:extLst>
              <a:ext uri="{FF2B5EF4-FFF2-40B4-BE49-F238E27FC236}">
                <a16:creationId xmlns:a16="http://schemas.microsoft.com/office/drawing/2014/main" id="{C98F9E34-0195-9822-616C-68ECC30C8133}"/>
              </a:ext>
            </a:extLst>
          </p:cNvPr>
          <p:cNvSpPr>
            <a:spLocks noGrp="1"/>
          </p:cNvSpPr>
          <p:nvPr>
            <p:ph type="pic" sz="quarter" idx="23"/>
          </p:nvPr>
        </p:nvSpPr>
        <p:spPr/>
        <p:txBody>
          <a:bodyPr/>
          <a:lstStyle/>
          <a:p>
            <a:endParaRPr lang="lt-LT"/>
          </a:p>
        </p:txBody>
      </p:sp>
      <p:pic>
        <p:nvPicPr>
          <p:cNvPr id="3" name="Picture 2">
            <a:extLst>
              <a:ext uri="{FF2B5EF4-FFF2-40B4-BE49-F238E27FC236}">
                <a16:creationId xmlns:a16="http://schemas.microsoft.com/office/drawing/2014/main" id="{BD182421-1733-651D-82FF-00465ABB4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57" r="7612"/>
          <a:stretch/>
        </p:blipFill>
        <p:spPr bwMode="auto">
          <a:xfrm>
            <a:off x="6726238" y="0"/>
            <a:ext cx="54657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1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A5A6C-7AC9-4C32-9AA2-7D043ED24437}"/>
              </a:ext>
            </a:extLst>
          </p:cNvPr>
          <p:cNvSpPr>
            <a:spLocks noGrp="1"/>
          </p:cNvSpPr>
          <p:nvPr>
            <p:ph type="body" sz="quarter" idx="13"/>
          </p:nvPr>
        </p:nvSpPr>
        <p:spPr>
          <a:xfrm>
            <a:off x="479425" y="1000640"/>
            <a:ext cx="5921375" cy="723900"/>
          </a:xfrm>
        </p:spPr>
        <p:txBody>
          <a:bodyPr>
            <a:noAutofit/>
          </a:bodyPr>
          <a:lstStyle/>
          <a:p>
            <a:r>
              <a:rPr lang="de-DE" sz="4000" dirty="0"/>
              <a:t>Akustischer Komfort ist ein wichtiges Element eines modernen Arbeitsbereichs</a:t>
            </a:r>
          </a:p>
        </p:txBody>
      </p:sp>
      <p:sp>
        <p:nvSpPr>
          <p:cNvPr id="3" name="Text Placeholder 2">
            <a:extLst>
              <a:ext uri="{FF2B5EF4-FFF2-40B4-BE49-F238E27FC236}">
                <a16:creationId xmlns:a16="http://schemas.microsoft.com/office/drawing/2014/main" id="{D47A9E32-198A-444C-9341-8C717D87BAB9}"/>
              </a:ext>
            </a:extLst>
          </p:cNvPr>
          <p:cNvSpPr>
            <a:spLocks noGrp="1"/>
          </p:cNvSpPr>
          <p:nvPr>
            <p:ph type="body" sz="quarter" idx="15"/>
          </p:nvPr>
        </p:nvSpPr>
        <p:spPr>
          <a:xfrm>
            <a:off x="479424" y="3686001"/>
            <a:ext cx="5616576" cy="2018959"/>
          </a:xfrm>
        </p:spPr>
        <p:txBody>
          <a:bodyPr>
            <a:noAutofit/>
          </a:bodyPr>
          <a:lstStyle/>
          <a:p>
            <a:pPr>
              <a:buFontTx/>
              <a:buChar char="-"/>
            </a:pPr>
            <a:r>
              <a:rPr lang="de-DE" sz="2000" dirty="0"/>
              <a:t>Laute Arbeitsumfelder oder Ausruhbereiche wirken sich negativ auf das emotionale Wohlbefinden der Menschen aus. </a:t>
            </a:r>
          </a:p>
          <a:p>
            <a:pPr>
              <a:buFontTx/>
              <a:buChar char="-"/>
            </a:pPr>
            <a:r>
              <a:rPr lang="de-DE" sz="2000" dirty="0"/>
              <a:t>Die Gewährleistung des akustischen Komforts ist in modernen Büroräumen wichtig. </a:t>
            </a:r>
            <a:endParaRPr lang="lt-LT" sz="2000" dirty="0"/>
          </a:p>
        </p:txBody>
      </p:sp>
      <p:pic>
        <p:nvPicPr>
          <p:cNvPr id="1026" name="Picture 2">
            <a:extLst>
              <a:ext uri="{FF2B5EF4-FFF2-40B4-BE49-F238E27FC236}">
                <a16:creationId xmlns:a16="http://schemas.microsoft.com/office/drawing/2014/main" id="{4E4DA631-7D61-35CF-4272-5957704D9287}"/>
              </a:ext>
            </a:extLst>
          </p:cNvPr>
          <p:cNvPicPr>
            <a:picLocks noGrp="1" noChangeAspect="1" noChangeArrowheads="1"/>
          </p:cNvPicPr>
          <p:nvPr>
            <p:ph type="pic" sz="quarter" idx="23"/>
          </p:nvPr>
        </p:nvPicPr>
        <p:blipFill>
          <a:blip r:embed="rId3" cstate="print">
            <a:alphaModFix amt="50000"/>
            <a:extLst>
              <a:ext uri="{28A0092B-C50C-407E-A947-70E740481C1C}">
                <a14:useLocalDpi xmlns:a14="http://schemas.microsoft.com/office/drawing/2010/main" val="0"/>
              </a:ext>
            </a:extLst>
          </a:blip>
          <a:srcRect l="24498" r="2449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051E5C5-9BEC-440C-8F78-60F27E7047CB}"/>
              </a:ext>
            </a:extLst>
          </p:cNvPr>
          <p:cNvSpPr>
            <a:spLocks noGrp="1"/>
          </p:cNvSpPr>
          <p:nvPr>
            <p:ph type="body" sz="quarter" idx="24"/>
          </p:nvPr>
        </p:nvSpPr>
        <p:spPr/>
        <p:txBody>
          <a:bodyPr>
            <a:normAutofit/>
          </a:bodyPr>
          <a:lstStyle/>
          <a:p>
            <a:r>
              <a:rPr lang="en-US" dirty="0"/>
              <a:t>ACOUSTIC ARTWORK</a:t>
            </a:r>
            <a:endParaRPr lang="lt-LT" dirty="0"/>
          </a:p>
        </p:txBody>
      </p:sp>
    </p:spTree>
    <p:extLst>
      <p:ext uri="{BB962C8B-B14F-4D97-AF65-F5344CB8AC3E}">
        <p14:creationId xmlns:p14="http://schemas.microsoft.com/office/powerpoint/2010/main" val="384406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0CE99A-7955-FAD8-7D02-F6DA5EAEA62B}"/>
              </a:ext>
            </a:extLst>
          </p:cNvPr>
          <p:cNvSpPr>
            <a:spLocks noGrp="1"/>
          </p:cNvSpPr>
          <p:nvPr>
            <p:ph type="body" sz="quarter" idx="24"/>
          </p:nvPr>
        </p:nvSpPr>
        <p:spPr/>
        <p:txBody>
          <a:bodyPr/>
          <a:lstStyle/>
          <a:p>
            <a:endParaRPr lang="lt-LT"/>
          </a:p>
        </p:txBody>
      </p:sp>
      <p:pic>
        <p:nvPicPr>
          <p:cNvPr id="8" name="Picture Placeholder 7">
            <a:extLst>
              <a:ext uri="{FF2B5EF4-FFF2-40B4-BE49-F238E27FC236}">
                <a16:creationId xmlns:a16="http://schemas.microsoft.com/office/drawing/2014/main" id="{9734231C-5F15-20BA-CDAC-A8CC861DAE12}"/>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1"/>
            <a:ext cx="12192000" cy="6858000"/>
          </a:xfrm>
        </p:spPr>
      </p:pic>
    </p:spTree>
    <p:extLst>
      <p:ext uri="{BB962C8B-B14F-4D97-AF65-F5344CB8AC3E}">
        <p14:creationId xmlns:p14="http://schemas.microsoft.com/office/powerpoint/2010/main" val="68802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C5CDAE8D-FE25-A99A-FE34-2F6DE1130375}"/>
              </a:ext>
            </a:extLst>
          </p:cNvPr>
          <p:cNvPicPr>
            <a:picLocks noGrp="1" noChangeAspect="1"/>
          </p:cNvPicPr>
          <p:nvPr>
            <p:ph type="pic" sz="quarter" idx="30"/>
          </p:nvPr>
        </p:nvPicPr>
        <p:blipFill>
          <a:blip r:embed="rId3" cstate="print">
            <a:extLst>
              <a:ext uri="{28A0092B-C50C-407E-A947-70E740481C1C}">
                <a14:useLocalDpi xmlns:a14="http://schemas.microsoft.com/office/drawing/2010/main" val="0"/>
              </a:ext>
            </a:extLst>
          </a:blip>
          <a:srcRect l="7802" r="7802"/>
          <a:stretch/>
        </p:blipFill>
        <p:spPr>
          <a:xfrm>
            <a:off x="479425" y="2923165"/>
            <a:ext cx="3301200" cy="2200275"/>
          </a:xfrm>
        </p:spPr>
      </p:pic>
      <p:pic>
        <p:nvPicPr>
          <p:cNvPr id="29" name="Picture Placeholder 28">
            <a:extLst>
              <a:ext uri="{FF2B5EF4-FFF2-40B4-BE49-F238E27FC236}">
                <a16:creationId xmlns:a16="http://schemas.microsoft.com/office/drawing/2014/main" id="{F5EDD4E9-0CED-D408-2498-AE8A13AC3AF6}"/>
              </a:ext>
            </a:extLst>
          </p:cNvPr>
          <p:cNvPicPr>
            <a:picLocks noGrp="1" noChangeAspect="1"/>
          </p:cNvPicPr>
          <p:nvPr>
            <p:ph type="pic" sz="quarter" idx="31"/>
          </p:nvPr>
        </p:nvPicPr>
        <p:blipFill>
          <a:blip r:embed="rId4" cstate="print">
            <a:extLst>
              <a:ext uri="{28A0092B-C50C-407E-A947-70E740481C1C}">
                <a14:useLocalDpi xmlns:a14="http://schemas.microsoft.com/office/drawing/2010/main" val="0"/>
              </a:ext>
            </a:extLst>
          </a:blip>
          <a:srcRect l="7802" r="7802"/>
          <a:stretch/>
        </p:blipFill>
        <p:spPr>
          <a:xfrm>
            <a:off x="4444825" y="2923165"/>
            <a:ext cx="3301200" cy="2200275"/>
          </a:xfrm>
        </p:spPr>
      </p:pic>
      <p:pic>
        <p:nvPicPr>
          <p:cNvPr id="30" name="Picture Placeholder 29">
            <a:extLst>
              <a:ext uri="{FF2B5EF4-FFF2-40B4-BE49-F238E27FC236}">
                <a16:creationId xmlns:a16="http://schemas.microsoft.com/office/drawing/2014/main" id="{F630CFD5-4C51-BBA1-C3B9-D869EA3EA862}"/>
              </a:ext>
            </a:extLst>
          </p:cNvPr>
          <p:cNvPicPr>
            <a:picLocks noGrp="1" noChangeAspect="1"/>
          </p:cNvPicPr>
          <p:nvPr>
            <p:ph type="pic" sz="quarter" idx="32"/>
          </p:nvPr>
        </p:nvPicPr>
        <p:blipFill>
          <a:blip r:embed="rId5" cstate="print">
            <a:extLst>
              <a:ext uri="{28A0092B-C50C-407E-A947-70E740481C1C}">
                <a14:useLocalDpi xmlns:a14="http://schemas.microsoft.com/office/drawing/2010/main" val="0"/>
              </a:ext>
            </a:extLst>
          </a:blip>
          <a:srcRect l="7802" r="7802"/>
          <a:stretch/>
        </p:blipFill>
        <p:spPr>
          <a:xfrm>
            <a:off x="8410225" y="2923165"/>
            <a:ext cx="3301200" cy="2200275"/>
          </a:xfrm>
        </p:spPr>
      </p:pic>
      <p:sp>
        <p:nvSpPr>
          <p:cNvPr id="3" name="Text Placeholder 4">
            <a:extLst>
              <a:ext uri="{FF2B5EF4-FFF2-40B4-BE49-F238E27FC236}">
                <a16:creationId xmlns:a16="http://schemas.microsoft.com/office/drawing/2014/main" id="{AB1C11AF-DC22-A00E-94ED-8DE63D0A0CC9}"/>
              </a:ext>
            </a:extLst>
          </p:cNvPr>
          <p:cNvSpPr txBox="1">
            <a:spLocks/>
          </p:cNvSpPr>
          <p:nvPr/>
        </p:nvSpPr>
        <p:spPr>
          <a:xfrm>
            <a:off x="479425" y="42553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19" name="Text Placeholder 18">
            <a:extLst>
              <a:ext uri="{FF2B5EF4-FFF2-40B4-BE49-F238E27FC236}">
                <a16:creationId xmlns:a16="http://schemas.microsoft.com/office/drawing/2014/main" id="{A825382E-D224-D55D-A1CE-9E2533A56749}"/>
              </a:ext>
            </a:extLst>
          </p:cNvPr>
          <p:cNvSpPr>
            <a:spLocks noGrp="1"/>
          </p:cNvSpPr>
          <p:nvPr>
            <p:ph type="body" sz="quarter" idx="26"/>
          </p:nvPr>
        </p:nvSpPr>
        <p:spPr>
          <a:xfrm>
            <a:off x="479425" y="5358982"/>
            <a:ext cx="3301200" cy="392112"/>
          </a:xfrm>
        </p:spPr>
        <p:txBody>
          <a:bodyPr>
            <a:noAutofit/>
          </a:bodyPr>
          <a:lstStyle/>
          <a:p>
            <a:r>
              <a:rPr lang="en-US" sz="1800" b="0" dirty="0">
                <a:latin typeface="+mn-lt"/>
              </a:rPr>
              <a:t>Plain</a:t>
            </a:r>
            <a:endParaRPr lang="lt-LT" sz="1800" b="0" dirty="0">
              <a:latin typeface="+mn-lt"/>
            </a:endParaRPr>
          </a:p>
        </p:txBody>
      </p:sp>
      <p:sp>
        <p:nvSpPr>
          <p:cNvPr id="25" name="Text Placeholder 24">
            <a:extLst>
              <a:ext uri="{FF2B5EF4-FFF2-40B4-BE49-F238E27FC236}">
                <a16:creationId xmlns:a16="http://schemas.microsoft.com/office/drawing/2014/main" id="{B647F121-583A-0773-1507-E69810CDF076}"/>
              </a:ext>
            </a:extLst>
          </p:cNvPr>
          <p:cNvSpPr>
            <a:spLocks noGrp="1"/>
          </p:cNvSpPr>
          <p:nvPr>
            <p:ph type="body" sz="quarter" idx="27"/>
          </p:nvPr>
        </p:nvSpPr>
        <p:spPr>
          <a:xfrm>
            <a:off x="4444825" y="5358982"/>
            <a:ext cx="3301200" cy="392112"/>
          </a:xfrm>
        </p:spPr>
        <p:txBody>
          <a:bodyPr>
            <a:noAutofit/>
          </a:bodyPr>
          <a:lstStyle/>
          <a:p>
            <a:r>
              <a:rPr lang="en-US" sz="1800" b="0" dirty="0">
                <a:latin typeface="+mn-lt"/>
              </a:rPr>
              <a:t>Blade</a:t>
            </a:r>
            <a:endParaRPr lang="lt-LT" sz="1800" b="0" dirty="0">
              <a:latin typeface="+mn-lt"/>
            </a:endParaRPr>
          </a:p>
        </p:txBody>
      </p:sp>
      <p:sp>
        <p:nvSpPr>
          <p:cNvPr id="32" name="Text Placeholder 31">
            <a:extLst>
              <a:ext uri="{FF2B5EF4-FFF2-40B4-BE49-F238E27FC236}">
                <a16:creationId xmlns:a16="http://schemas.microsoft.com/office/drawing/2014/main" id="{742BA74A-A2FB-BA13-A008-F9D82ECF7C14}"/>
              </a:ext>
            </a:extLst>
          </p:cNvPr>
          <p:cNvSpPr>
            <a:spLocks noGrp="1"/>
          </p:cNvSpPr>
          <p:nvPr>
            <p:ph type="body" sz="quarter" idx="28"/>
          </p:nvPr>
        </p:nvSpPr>
        <p:spPr>
          <a:xfrm>
            <a:off x="8410225" y="5358982"/>
            <a:ext cx="3301200" cy="392112"/>
          </a:xfrm>
        </p:spPr>
        <p:txBody>
          <a:bodyPr>
            <a:noAutofit/>
          </a:bodyPr>
          <a:lstStyle/>
          <a:p>
            <a:r>
              <a:rPr lang="lt-LT" sz="1800" b="0" dirty="0" err="1">
                <a:latin typeface="+mn-lt"/>
              </a:rPr>
              <a:t>Wave</a:t>
            </a:r>
            <a:endParaRPr lang="lt-LT" sz="1800" b="0" dirty="0">
              <a:latin typeface="+mn-lt"/>
            </a:endParaRPr>
          </a:p>
        </p:txBody>
      </p:sp>
      <p:sp>
        <p:nvSpPr>
          <p:cNvPr id="18" name="Text Placeholder 17">
            <a:extLst>
              <a:ext uri="{FF2B5EF4-FFF2-40B4-BE49-F238E27FC236}">
                <a16:creationId xmlns:a16="http://schemas.microsoft.com/office/drawing/2014/main" id="{A202BB5B-7985-89E4-CFC9-82B58B091ADC}"/>
              </a:ext>
            </a:extLst>
          </p:cNvPr>
          <p:cNvSpPr>
            <a:spLocks noGrp="1"/>
          </p:cNvSpPr>
          <p:nvPr>
            <p:ph type="body" sz="quarter" idx="24"/>
          </p:nvPr>
        </p:nvSpPr>
        <p:spPr/>
        <p:txBody>
          <a:bodyPr/>
          <a:lstStyle/>
          <a:p>
            <a:r>
              <a:rPr lang="lt-LT" dirty="0"/>
              <a:t>ACOUSTIC ARTWORK</a:t>
            </a:r>
          </a:p>
        </p:txBody>
      </p:sp>
      <p:sp>
        <p:nvSpPr>
          <p:cNvPr id="33" name="Text Placeholder 32">
            <a:extLst>
              <a:ext uri="{FF2B5EF4-FFF2-40B4-BE49-F238E27FC236}">
                <a16:creationId xmlns:a16="http://schemas.microsoft.com/office/drawing/2014/main" id="{D52CCF8E-3999-4247-266A-EC9113347C47}"/>
              </a:ext>
            </a:extLst>
          </p:cNvPr>
          <p:cNvSpPr>
            <a:spLocks noGrp="1"/>
          </p:cNvSpPr>
          <p:nvPr>
            <p:ph type="body" sz="quarter" idx="33"/>
          </p:nvPr>
        </p:nvSpPr>
        <p:spPr>
          <a:xfrm>
            <a:off x="479425" y="5751513"/>
            <a:ext cx="3300413" cy="783399"/>
          </a:xfrm>
        </p:spPr>
        <p:txBody>
          <a:bodyPr>
            <a:normAutofit/>
          </a:bodyPr>
          <a:lstStyle/>
          <a:p>
            <a:r>
              <a:rPr lang="en-US" sz="1200" dirty="0"/>
              <a:t>1200 x 1710 x 280</a:t>
            </a:r>
          </a:p>
          <a:p>
            <a:r>
              <a:rPr lang="en-US" sz="1200" dirty="0"/>
              <a:t>2400 x 1710 x 280</a:t>
            </a:r>
          </a:p>
          <a:p>
            <a:endParaRPr lang="lt-LT" sz="1200" dirty="0"/>
          </a:p>
        </p:txBody>
      </p:sp>
      <p:sp>
        <p:nvSpPr>
          <p:cNvPr id="34" name="Text Placeholder 33">
            <a:extLst>
              <a:ext uri="{FF2B5EF4-FFF2-40B4-BE49-F238E27FC236}">
                <a16:creationId xmlns:a16="http://schemas.microsoft.com/office/drawing/2014/main" id="{78D67B71-DF11-4840-2A65-DD91A0946609}"/>
              </a:ext>
            </a:extLst>
          </p:cNvPr>
          <p:cNvSpPr>
            <a:spLocks noGrp="1"/>
          </p:cNvSpPr>
          <p:nvPr>
            <p:ph type="body" sz="quarter" idx="34"/>
          </p:nvPr>
        </p:nvSpPr>
        <p:spPr>
          <a:xfrm>
            <a:off x="4445400" y="5751094"/>
            <a:ext cx="3301200" cy="783399"/>
          </a:xfrm>
        </p:spPr>
        <p:txBody>
          <a:bodyPr>
            <a:normAutofit/>
          </a:bodyPr>
          <a:lstStyle/>
          <a:p>
            <a:r>
              <a:rPr lang="en-US" sz="1200" dirty="0"/>
              <a:t>1200 x 1710 x 280</a:t>
            </a:r>
          </a:p>
          <a:p>
            <a:r>
              <a:rPr lang="en-US" sz="1200" dirty="0"/>
              <a:t>2400 x 1710 x 280</a:t>
            </a:r>
          </a:p>
        </p:txBody>
      </p:sp>
      <p:sp>
        <p:nvSpPr>
          <p:cNvPr id="35" name="Text Placeholder 34">
            <a:extLst>
              <a:ext uri="{FF2B5EF4-FFF2-40B4-BE49-F238E27FC236}">
                <a16:creationId xmlns:a16="http://schemas.microsoft.com/office/drawing/2014/main" id="{2B71EC1F-FCFE-28D3-1FDC-BEB40E22754D}"/>
              </a:ext>
            </a:extLst>
          </p:cNvPr>
          <p:cNvSpPr>
            <a:spLocks noGrp="1"/>
          </p:cNvSpPr>
          <p:nvPr>
            <p:ph type="body" sz="quarter" idx="35"/>
          </p:nvPr>
        </p:nvSpPr>
        <p:spPr>
          <a:xfrm>
            <a:off x="8410225" y="5751094"/>
            <a:ext cx="3301200" cy="783399"/>
          </a:xfrm>
        </p:spPr>
        <p:txBody>
          <a:bodyPr>
            <a:normAutofit/>
          </a:bodyPr>
          <a:lstStyle/>
          <a:p>
            <a:r>
              <a:rPr lang="en-US" sz="1200" dirty="0"/>
              <a:t>1200 x 1710 x </a:t>
            </a:r>
            <a:r>
              <a:rPr lang="lt-LT" sz="1200" dirty="0"/>
              <a:t>250</a:t>
            </a:r>
            <a:endParaRPr lang="en-US" sz="1200" dirty="0"/>
          </a:p>
          <a:p>
            <a:r>
              <a:rPr lang="en-US" sz="1200" dirty="0"/>
              <a:t>2400 x 1710 x </a:t>
            </a:r>
            <a:r>
              <a:rPr lang="lt-LT" sz="1200" dirty="0"/>
              <a:t>250</a:t>
            </a:r>
            <a:endParaRPr lang="en-US" sz="1200" dirty="0"/>
          </a:p>
        </p:txBody>
      </p:sp>
      <p:sp>
        <p:nvSpPr>
          <p:cNvPr id="8" name="Text Placeholder 36">
            <a:extLst>
              <a:ext uri="{FF2B5EF4-FFF2-40B4-BE49-F238E27FC236}">
                <a16:creationId xmlns:a16="http://schemas.microsoft.com/office/drawing/2014/main" id="{FD229393-5222-58F7-C0E6-CA118E53A7EF}"/>
              </a:ext>
            </a:extLst>
          </p:cNvPr>
          <p:cNvSpPr txBox="1">
            <a:spLocks/>
          </p:cNvSpPr>
          <p:nvPr/>
        </p:nvSpPr>
        <p:spPr>
          <a:xfrm>
            <a:off x="479425" y="717768"/>
            <a:ext cx="11712575" cy="870885"/>
          </a:xfrm>
          <a:prstGeom prst="rect">
            <a:avLst/>
          </a:prstGeom>
        </p:spPr>
        <p:txBody>
          <a:bodyPr vert="horz" lIns="0" tIns="45720" rIns="0" bIns="45720" rtlCol="0" anchor="t" anchorCtr="0">
            <a:normAutofit fontScale="92500"/>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4300" dirty="0"/>
              <a:t>Akustische</a:t>
            </a:r>
            <a:r>
              <a:rPr lang="de-DE" sz="4400" dirty="0"/>
              <a:t> Deckenlösungen aus PET-Filz. Auswahl.</a:t>
            </a:r>
          </a:p>
        </p:txBody>
      </p:sp>
    </p:spTree>
    <p:extLst>
      <p:ext uri="{BB962C8B-B14F-4D97-AF65-F5344CB8AC3E}">
        <p14:creationId xmlns:p14="http://schemas.microsoft.com/office/powerpoint/2010/main" val="2756180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46E44F-C7EF-D45E-4AB0-F5E6CF9FB0BD}"/>
              </a:ext>
            </a:extLst>
          </p:cNvPr>
          <p:cNvSpPr>
            <a:spLocks noGrp="1"/>
          </p:cNvSpPr>
          <p:nvPr>
            <p:ph type="body" sz="quarter" idx="13"/>
          </p:nvPr>
        </p:nvSpPr>
        <p:spPr>
          <a:xfrm>
            <a:off x="479425" y="1053263"/>
            <a:ext cx="5465752" cy="1888865"/>
          </a:xfrm>
        </p:spPr>
        <p:txBody>
          <a:bodyPr anchor="t">
            <a:noAutofit/>
          </a:bodyPr>
          <a:lstStyle/>
          <a:p>
            <a:pPr>
              <a:lnSpc>
                <a:spcPct val="90000"/>
              </a:lnSpc>
            </a:pPr>
            <a:r>
              <a:rPr lang="de-DE" sz="4000" spc="0" dirty="0"/>
              <a:t>Akustische Paneele für Decken aus PET-Filz</a:t>
            </a:r>
          </a:p>
        </p:txBody>
      </p:sp>
      <p:sp>
        <p:nvSpPr>
          <p:cNvPr id="3" name="Text Placeholder 2">
            <a:extLst>
              <a:ext uri="{FF2B5EF4-FFF2-40B4-BE49-F238E27FC236}">
                <a16:creationId xmlns:a16="http://schemas.microsoft.com/office/drawing/2014/main" id="{5F6BB7EC-5CCF-BF47-8753-48669284E202}"/>
              </a:ext>
            </a:extLst>
          </p:cNvPr>
          <p:cNvSpPr>
            <a:spLocks noGrp="1"/>
          </p:cNvSpPr>
          <p:nvPr>
            <p:ph type="body" sz="quarter" idx="15"/>
          </p:nvPr>
        </p:nvSpPr>
        <p:spPr>
          <a:xfrm>
            <a:off x="479424" y="3428999"/>
            <a:ext cx="5616576" cy="3003463"/>
          </a:xfrm>
        </p:spPr>
        <p:txBody>
          <a:bodyPr>
            <a:normAutofit/>
          </a:bodyPr>
          <a:lstStyle/>
          <a:p>
            <a:pPr marL="0" indent="0">
              <a:buNone/>
            </a:pPr>
            <a:r>
              <a:rPr lang="de-DE" sz="2000" b="0" i="0" dirty="0">
                <a:effectLst/>
              </a:rPr>
              <a:t>Die verschiedenen Formen, Farben und Größen der Paneele verbessern die Akustik des Raumes und passen sich flexibel an die funktionalen und ästhetischen Anforderungen des Bereichs an. </a:t>
            </a:r>
          </a:p>
        </p:txBody>
      </p:sp>
      <p:sp>
        <p:nvSpPr>
          <p:cNvPr id="5" name="Text Placeholder 4">
            <a:extLst>
              <a:ext uri="{FF2B5EF4-FFF2-40B4-BE49-F238E27FC236}">
                <a16:creationId xmlns:a16="http://schemas.microsoft.com/office/drawing/2014/main" id="{69163E2A-40ED-6D82-1D6C-367C10A9C26C}"/>
              </a:ext>
            </a:extLst>
          </p:cNvPr>
          <p:cNvSpPr>
            <a:spLocks noGrp="1"/>
          </p:cNvSpPr>
          <p:nvPr>
            <p:ph type="body" sz="quarter" idx="24"/>
          </p:nvPr>
        </p:nvSpPr>
        <p:spPr/>
        <p:txBody>
          <a:bodyPr>
            <a:normAutofit/>
          </a:bodyPr>
          <a:lstStyle/>
          <a:p>
            <a:r>
              <a:rPr lang="lt-LT" dirty="0"/>
              <a:t>ACOUSTIC ARTWORK</a:t>
            </a:r>
          </a:p>
        </p:txBody>
      </p:sp>
      <p:pic>
        <p:nvPicPr>
          <p:cNvPr id="6" name="Picture 5">
            <a:extLst>
              <a:ext uri="{FF2B5EF4-FFF2-40B4-BE49-F238E27FC236}">
                <a16:creationId xmlns:a16="http://schemas.microsoft.com/office/drawing/2014/main" id="{D1C34CF4-C358-0758-ADE5-CAF2E457F3A7}"/>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r="3013"/>
          <a:stretch/>
        </p:blipFill>
        <p:spPr>
          <a:xfrm>
            <a:off x="6726248" y="10"/>
            <a:ext cx="5465752" cy="6857990"/>
          </a:xfrm>
          <a:prstGeom prst="rect">
            <a:avLst/>
          </a:prstGeom>
          <a:noFill/>
        </p:spPr>
      </p:pic>
    </p:spTree>
    <p:extLst>
      <p:ext uri="{BB962C8B-B14F-4D97-AF65-F5344CB8AC3E}">
        <p14:creationId xmlns:p14="http://schemas.microsoft.com/office/powerpoint/2010/main" val="111892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6FA8720-F50D-21DB-8580-365F28824DF2}"/>
              </a:ext>
            </a:extLst>
          </p:cNvPr>
          <p:cNvSpPr txBox="1">
            <a:spLocks/>
          </p:cNvSpPr>
          <p:nvPr/>
        </p:nvSpPr>
        <p:spPr>
          <a:xfrm>
            <a:off x="522513" y="405440"/>
            <a:ext cx="2836911" cy="297945"/>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t>ACOUCTIC ARTWORK</a:t>
            </a:r>
          </a:p>
        </p:txBody>
      </p:sp>
      <p:sp>
        <p:nvSpPr>
          <p:cNvPr id="9" name="Text Placeholder 8">
            <a:extLst>
              <a:ext uri="{FF2B5EF4-FFF2-40B4-BE49-F238E27FC236}">
                <a16:creationId xmlns:a16="http://schemas.microsoft.com/office/drawing/2014/main" id="{0BC5AD40-301E-D356-C59F-10A70390ACB9}"/>
              </a:ext>
            </a:extLst>
          </p:cNvPr>
          <p:cNvSpPr>
            <a:spLocks noGrp="1"/>
          </p:cNvSpPr>
          <p:nvPr>
            <p:ph type="body" sz="quarter" idx="24"/>
          </p:nvPr>
        </p:nvSpPr>
        <p:spPr/>
        <p:txBody>
          <a:bodyPr/>
          <a:lstStyle/>
          <a:p>
            <a:r>
              <a:rPr lang="lt-LT" dirty="0"/>
              <a:t>Panašaus išpildymo </a:t>
            </a:r>
            <a:r>
              <a:rPr lang="lt-LT" dirty="0" err="1"/>
              <a:t>interjerinis</a:t>
            </a:r>
            <a:r>
              <a:rPr lang="lt-LT" dirty="0"/>
              <a:t> vaizdas – darbo erdvės, vaizdas toks kuri matytu žmogus dirbantis ofise.</a:t>
            </a:r>
          </a:p>
          <a:p>
            <a:endParaRPr lang="lt-LT" dirty="0"/>
          </a:p>
          <a:p>
            <a:r>
              <a:rPr lang="lt-LT" dirty="0"/>
              <a:t>Naudojame kvadratinius panelius.</a:t>
            </a:r>
          </a:p>
          <a:p>
            <a:endParaRPr lang="lt-LT" dirty="0"/>
          </a:p>
        </p:txBody>
      </p:sp>
      <p:pic>
        <p:nvPicPr>
          <p:cNvPr id="12" name="Picture Placeholder 11">
            <a:extLst>
              <a:ext uri="{FF2B5EF4-FFF2-40B4-BE49-F238E27FC236}">
                <a16:creationId xmlns:a16="http://schemas.microsoft.com/office/drawing/2014/main" id="{232B34BA-FA44-0F16-2A5C-AD41542097B9}"/>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78118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68E07-51AD-8266-BA56-83AA8D88B6FE}"/>
              </a:ext>
            </a:extLst>
          </p:cNvPr>
          <p:cNvSpPr txBox="1">
            <a:spLocks/>
          </p:cNvSpPr>
          <p:nvPr/>
        </p:nvSpPr>
        <p:spPr>
          <a:xfrm>
            <a:off x="479425" y="42553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6" name="Text Placeholder 4">
            <a:extLst>
              <a:ext uri="{FF2B5EF4-FFF2-40B4-BE49-F238E27FC236}">
                <a16:creationId xmlns:a16="http://schemas.microsoft.com/office/drawing/2014/main" id="{FBE52A16-E8CE-3584-FA8E-9BE4D198054C}"/>
              </a:ext>
            </a:extLst>
          </p:cNvPr>
          <p:cNvSpPr txBox="1">
            <a:spLocks/>
          </p:cNvSpPr>
          <p:nvPr/>
        </p:nvSpPr>
        <p:spPr>
          <a:xfrm>
            <a:off x="631825" y="1683256"/>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23" name="Text Placeholder 22">
            <a:extLst>
              <a:ext uri="{FF2B5EF4-FFF2-40B4-BE49-F238E27FC236}">
                <a16:creationId xmlns:a16="http://schemas.microsoft.com/office/drawing/2014/main" id="{17A15806-5514-3FE6-CBD4-13FACDA02229}"/>
              </a:ext>
            </a:extLst>
          </p:cNvPr>
          <p:cNvSpPr>
            <a:spLocks noGrp="1"/>
          </p:cNvSpPr>
          <p:nvPr>
            <p:ph type="body" sz="quarter" idx="24"/>
          </p:nvPr>
        </p:nvSpPr>
        <p:spPr>
          <a:xfrm>
            <a:off x="479425" y="432027"/>
            <a:ext cx="2880000" cy="285741"/>
          </a:xfrm>
        </p:spPr>
        <p:txBody>
          <a:bodyPr/>
          <a:lstStyle/>
          <a:p>
            <a:r>
              <a:rPr lang="lt-LT" dirty="0"/>
              <a:t>ACOUSTIC ARTWORK</a:t>
            </a:r>
          </a:p>
        </p:txBody>
      </p:sp>
      <p:sp>
        <p:nvSpPr>
          <p:cNvPr id="7" name="Text Placeholder 6">
            <a:extLst>
              <a:ext uri="{FF2B5EF4-FFF2-40B4-BE49-F238E27FC236}">
                <a16:creationId xmlns:a16="http://schemas.microsoft.com/office/drawing/2014/main" id="{0A070019-0853-A1DA-7E14-D69FF8F8C16B}"/>
              </a:ext>
            </a:extLst>
          </p:cNvPr>
          <p:cNvSpPr>
            <a:spLocks noGrp="1"/>
          </p:cNvSpPr>
          <p:nvPr>
            <p:ph type="body" sz="quarter" idx="13"/>
          </p:nvPr>
        </p:nvSpPr>
        <p:spPr>
          <a:xfrm>
            <a:off x="479425" y="717768"/>
            <a:ext cx="10788650" cy="1749138"/>
          </a:xfrm>
        </p:spPr>
        <p:txBody>
          <a:bodyPr>
            <a:normAutofit/>
          </a:bodyPr>
          <a:lstStyle/>
          <a:p>
            <a:r>
              <a:rPr lang="de-DE" sz="4000" dirty="0"/>
              <a:t>Akustische Paneele für Decken aus PET-Filz. Auswahl.</a:t>
            </a:r>
          </a:p>
        </p:txBody>
      </p:sp>
      <p:pic>
        <p:nvPicPr>
          <p:cNvPr id="3" name="Picture Placeholder 2">
            <a:extLst>
              <a:ext uri="{FF2B5EF4-FFF2-40B4-BE49-F238E27FC236}">
                <a16:creationId xmlns:a16="http://schemas.microsoft.com/office/drawing/2014/main" id="{E41B4742-748D-470A-0FB9-08FF47DF7840}"/>
              </a:ext>
            </a:extLst>
          </p:cNvPr>
          <p:cNvPicPr>
            <a:picLocks noGrp="1" noChangeAspect="1"/>
          </p:cNvPicPr>
          <p:nvPr>
            <p:ph type="pic" sz="quarter" idx="30"/>
          </p:nvPr>
        </p:nvPicPr>
        <p:blipFill rotWithShape="1">
          <a:blip r:embed="rId3" cstate="print">
            <a:extLst>
              <a:ext uri="{28A0092B-C50C-407E-A947-70E740481C1C}">
                <a14:useLocalDpi xmlns:a14="http://schemas.microsoft.com/office/drawing/2010/main" val="0"/>
              </a:ext>
            </a:extLst>
          </a:blip>
          <a:srcRect l="-456" t="-9522" r="-204" b="-9775"/>
          <a:stretch/>
        </p:blipFill>
        <p:spPr>
          <a:xfrm>
            <a:off x="479424" y="2923165"/>
            <a:ext cx="3300413" cy="2200275"/>
          </a:xfrm>
          <a:prstGeom prst="rect">
            <a:avLst/>
          </a:prstGeom>
        </p:spPr>
      </p:pic>
      <p:pic>
        <p:nvPicPr>
          <p:cNvPr id="8" name="Picture Placeholder 7">
            <a:extLst>
              <a:ext uri="{FF2B5EF4-FFF2-40B4-BE49-F238E27FC236}">
                <a16:creationId xmlns:a16="http://schemas.microsoft.com/office/drawing/2014/main" id="{2ECCF681-CDA3-C66D-70C9-EBE90C0F1E10}"/>
              </a:ext>
            </a:extLst>
          </p:cNvPr>
          <p:cNvPicPr>
            <a:picLocks noGrp="1" noChangeAspect="1"/>
          </p:cNvPicPr>
          <p:nvPr>
            <p:ph type="pic" sz="quarter" idx="46"/>
          </p:nvPr>
        </p:nvPicPr>
        <p:blipFill rotWithShape="1">
          <a:blip r:embed="rId4" cstate="print">
            <a:extLst>
              <a:ext uri="{28A0092B-C50C-407E-A947-70E740481C1C}">
                <a14:useLocalDpi xmlns:a14="http://schemas.microsoft.com/office/drawing/2010/main" val="0"/>
              </a:ext>
            </a:extLst>
          </a:blip>
          <a:srcRect l="66" t="-9223" r="14" b="-9171"/>
          <a:stretch/>
        </p:blipFill>
        <p:spPr>
          <a:xfrm>
            <a:off x="4444825" y="2923165"/>
            <a:ext cx="3301200" cy="2200275"/>
          </a:xfrm>
          <a:prstGeom prst="rect">
            <a:avLst/>
          </a:prstGeom>
        </p:spPr>
      </p:pic>
      <p:sp>
        <p:nvSpPr>
          <p:cNvPr id="11" name="Text Placeholder 32">
            <a:extLst>
              <a:ext uri="{FF2B5EF4-FFF2-40B4-BE49-F238E27FC236}">
                <a16:creationId xmlns:a16="http://schemas.microsoft.com/office/drawing/2014/main" id="{49EA0C3C-3624-2718-DD75-9E2DF3807824}"/>
              </a:ext>
            </a:extLst>
          </p:cNvPr>
          <p:cNvSpPr txBox="1">
            <a:spLocks/>
          </p:cNvSpPr>
          <p:nvPr/>
        </p:nvSpPr>
        <p:spPr>
          <a:xfrm>
            <a:off x="479425" y="5323497"/>
            <a:ext cx="3300413" cy="110648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1800" b="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b="1" kern="1200" baseline="0">
                <a:solidFill>
                  <a:schemeClr val="tx1"/>
                </a:solidFill>
                <a:latin typeface="Visuelt Pro" panose="020B0503040202040104" pitchFamily="34" charset="0"/>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dirty="0">
                <a:latin typeface="+mj-lt"/>
                <a:ea typeface="Roboto Light" panose="02000000000000000000" pitchFamily="2" charset="0"/>
              </a:rPr>
              <a:t>600 x 600 x 24</a:t>
            </a:r>
          </a:p>
          <a:p>
            <a:r>
              <a:rPr lang="lt-LT" sz="1200" dirty="0">
                <a:latin typeface="+mj-lt"/>
                <a:ea typeface="Roboto Light" panose="02000000000000000000" pitchFamily="2" charset="0"/>
              </a:rPr>
              <a:t>600 x 1200 x 24</a:t>
            </a:r>
          </a:p>
          <a:p>
            <a:r>
              <a:rPr lang="lt-LT" sz="1200" dirty="0">
                <a:latin typeface="+mj-lt"/>
                <a:ea typeface="Roboto Light" panose="02000000000000000000" pitchFamily="2" charset="0"/>
              </a:rPr>
              <a:t>1200 x 1200 x 24</a:t>
            </a:r>
          </a:p>
          <a:p>
            <a:endParaRPr lang="lt-LT" sz="1200" dirty="0"/>
          </a:p>
        </p:txBody>
      </p:sp>
      <p:sp>
        <p:nvSpPr>
          <p:cNvPr id="12" name="Text Placeholder 33">
            <a:extLst>
              <a:ext uri="{FF2B5EF4-FFF2-40B4-BE49-F238E27FC236}">
                <a16:creationId xmlns:a16="http://schemas.microsoft.com/office/drawing/2014/main" id="{F709B7DB-7FF4-25CB-9AD8-DFCB02F04F96}"/>
              </a:ext>
            </a:extLst>
          </p:cNvPr>
          <p:cNvSpPr txBox="1">
            <a:spLocks/>
          </p:cNvSpPr>
          <p:nvPr/>
        </p:nvSpPr>
        <p:spPr>
          <a:xfrm>
            <a:off x="4445400" y="5323078"/>
            <a:ext cx="3301200" cy="783399"/>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a:t>Ø600 </a:t>
            </a:r>
            <a:r>
              <a:rPr lang="lt-LT" sz="1200" dirty="0"/>
              <a:t>x 24</a:t>
            </a:r>
          </a:p>
          <a:p>
            <a:r>
              <a:rPr lang="lt-LT" sz="1200" dirty="0"/>
              <a:t>Ø1200 x 24</a:t>
            </a:r>
          </a:p>
        </p:txBody>
      </p:sp>
    </p:spTree>
    <p:extLst>
      <p:ext uri="{BB962C8B-B14F-4D97-AF65-F5344CB8AC3E}">
        <p14:creationId xmlns:p14="http://schemas.microsoft.com/office/powerpoint/2010/main" val="165661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271EB27-85C3-9C7B-8FCE-BDE124B4827D}"/>
              </a:ext>
            </a:extLst>
          </p:cNvPr>
          <p:cNvSpPr>
            <a:spLocks noGrp="1"/>
          </p:cNvSpPr>
          <p:nvPr>
            <p:ph type="body" sz="quarter" idx="13"/>
          </p:nvPr>
        </p:nvSpPr>
        <p:spPr>
          <a:xfrm>
            <a:off x="479425" y="1000640"/>
            <a:ext cx="5616575" cy="2218048"/>
          </a:xfrm>
        </p:spPr>
        <p:txBody>
          <a:bodyPr>
            <a:normAutofit/>
          </a:bodyPr>
          <a:lstStyle/>
          <a:p>
            <a:r>
              <a:rPr lang="de-DE" sz="4000" dirty="0"/>
              <a:t>Akustische Paneele für abgehängte Decken „Armstrong“ aus PET-Filz </a:t>
            </a:r>
            <a:endParaRPr lang="lt-LT" sz="4000" dirty="0"/>
          </a:p>
        </p:txBody>
      </p:sp>
      <p:sp>
        <p:nvSpPr>
          <p:cNvPr id="13" name="Text Placeholder 12">
            <a:extLst>
              <a:ext uri="{FF2B5EF4-FFF2-40B4-BE49-F238E27FC236}">
                <a16:creationId xmlns:a16="http://schemas.microsoft.com/office/drawing/2014/main" id="{FE5DD59B-C757-E78A-1259-D0C384516FA3}"/>
              </a:ext>
            </a:extLst>
          </p:cNvPr>
          <p:cNvSpPr>
            <a:spLocks noGrp="1"/>
          </p:cNvSpPr>
          <p:nvPr>
            <p:ph type="body" sz="quarter" idx="15"/>
          </p:nvPr>
        </p:nvSpPr>
        <p:spPr>
          <a:xfrm>
            <a:off x="479424" y="3428999"/>
            <a:ext cx="5616576" cy="3003463"/>
          </a:xfrm>
        </p:spPr>
        <p:txBody>
          <a:bodyPr>
            <a:normAutofit/>
          </a:bodyPr>
          <a:lstStyle/>
          <a:p>
            <a:pPr marL="0" indent="0">
              <a:buNone/>
            </a:pPr>
            <a:r>
              <a:rPr lang="de-DE" sz="2000" dirty="0"/>
              <a:t>Eine funktionale akustische Lösung für Decken mit einer großen Auswahl an Farben und einfacher Installation. </a:t>
            </a:r>
            <a:endParaRPr lang="lt-LT" sz="2000" dirty="0"/>
          </a:p>
        </p:txBody>
      </p:sp>
      <p:pic>
        <p:nvPicPr>
          <p:cNvPr id="6" name="Picture Placeholder 5">
            <a:extLst>
              <a:ext uri="{FF2B5EF4-FFF2-40B4-BE49-F238E27FC236}">
                <a16:creationId xmlns:a16="http://schemas.microsoft.com/office/drawing/2014/main" id="{D75F7948-82DC-686B-FB3C-43D1A97872FA}"/>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0134" r="10134"/>
          <a:stretch/>
        </p:blipFill>
        <p:spPr>
          <a:xfrm>
            <a:off x="6726248" y="0"/>
            <a:ext cx="5465752" cy="6858000"/>
          </a:xfrm>
        </p:spPr>
      </p:pic>
      <p:sp>
        <p:nvSpPr>
          <p:cNvPr id="3" name="Text Placeholder 4">
            <a:extLst>
              <a:ext uri="{FF2B5EF4-FFF2-40B4-BE49-F238E27FC236}">
                <a16:creationId xmlns:a16="http://schemas.microsoft.com/office/drawing/2014/main" id="{A014B992-82A7-B005-7B5B-5E5B13DDE1AE}"/>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1655682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7A3E7A8-BBF7-F7FC-35CC-BFB1F7BCE3CA}"/>
              </a:ext>
            </a:extLst>
          </p:cNvPr>
          <p:cNvSpPr>
            <a:spLocks noGrp="1"/>
          </p:cNvSpPr>
          <p:nvPr>
            <p:ph type="body" sz="quarter" idx="24"/>
          </p:nvPr>
        </p:nvSpPr>
        <p:spPr/>
        <p:txBody>
          <a:bodyPr/>
          <a:lstStyle/>
          <a:p>
            <a:endParaRPr lang="lt-LT"/>
          </a:p>
        </p:txBody>
      </p:sp>
      <p:pic>
        <p:nvPicPr>
          <p:cNvPr id="8" name="Picture Placeholder 5">
            <a:extLst>
              <a:ext uri="{FF2B5EF4-FFF2-40B4-BE49-F238E27FC236}">
                <a16:creationId xmlns:a16="http://schemas.microsoft.com/office/drawing/2014/main" id="{7A33B0F1-60FA-C457-DA97-6293F54938EB}"/>
              </a:ext>
            </a:extLst>
          </p:cNvPr>
          <p:cNvPicPr>
            <a:picLocks noGrp="1" noChangeAspect="1"/>
          </p:cNvPicPr>
          <p:nvPr>
            <p:ph type="pic" sz="quarter" idx="25"/>
          </p:nvPr>
        </p:nvPicPr>
        <p:blipFill>
          <a:blip r:embed="rId2" cstate="print">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46524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A07ADB-0E04-C07A-BA71-66771B0B39BA}"/>
              </a:ext>
            </a:extLst>
          </p:cNvPr>
          <p:cNvSpPr>
            <a:spLocks noGrp="1"/>
          </p:cNvSpPr>
          <p:nvPr>
            <p:ph type="body" sz="quarter" idx="13"/>
          </p:nvPr>
        </p:nvSpPr>
        <p:spPr>
          <a:xfrm>
            <a:off x="479425" y="2851223"/>
            <a:ext cx="6671315" cy="1701042"/>
          </a:xfrm>
        </p:spPr>
        <p:txBody>
          <a:bodyPr>
            <a:normAutofit/>
          </a:bodyPr>
          <a:lstStyle/>
          <a:p>
            <a:r>
              <a:rPr lang="lt-LT" dirty="0"/>
              <a:t>ACOUSTIC ARTWORK </a:t>
            </a:r>
            <a:r>
              <a:rPr lang="lt-LT" dirty="0" err="1"/>
              <a:t>Wall</a:t>
            </a:r>
            <a:endParaRPr lang="lt-LT" dirty="0"/>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2" name="Text Placeholder 4">
            <a:extLst>
              <a:ext uri="{FF2B5EF4-FFF2-40B4-BE49-F238E27FC236}">
                <a16:creationId xmlns:a16="http://schemas.microsoft.com/office/drawing/2014/main" id="{FC2A4D55-B294-778A-7AD4-9DD4AA0F4CCE}"/>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3655932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D726C87-F88C-973E-F6B6-B188FF5A378E}"/>
              </a:ext>
            </a:extLst>
          </p:cNvPr>
          <p:cNvSpPr txBox="1">
            <a:spLocks/>
          </p:cNvSpPr>
          <p:nvPr/>
        </p:nvSpPr>
        <p:spPr>
          <a:xfrm>
            <a:off x="522513" y="405440"/>
            <a:ext cx="2836911" cy="297945"/>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12" name="Text Placeholder 11">
            <a:extLst>
              <a:ext uri="{FF2B5EF4-FFF2-40B4-BE49-F238E27FC236}">
                <a16:creationId xmlns:a16="http://schemas.microsoft.com/office/drawing/2014/main" id="{AFE89FBA-9AD3-A04D-B6B3-45881C91C28F}"/>
              </a:ext>
            </a:extLst>
          </p:cNvPr>
          <p:cNvSpPr>
            <a:spLocks noGrp="1"/>
          </p:cNvSpPr>
          <p:nvPr>
            <p:ph type="body" sz="quarter" idx="13"/>
          </p:nvPr>
        </p:nvSpPr>
        <p:spPr>
          <a:xfrm>
            <a:off x="479425" y="1000640"/>
            <a:ext cx="5616575" cy="1867550"/>
          </a:xfrm>
        </p:spPr>
        <p:txBody>
          <a:bodyPr>
            <a:normAutofit/>
          </a:bodyPr>
          <a:lstStyle/>
          <a:p>
            <a:r>
              <a:rPr lang="lt-LT" sz="4000" dirty="0" err="1"/>
              <a:t>Akustische</a:t>
            </a:r>
            <a:r>
              <a:rPr lang="lt-LT" sz="4000" dirty="0"/>
              <a:t> </a:t>
            </a:r>
            <a:r>
              <a:rPr lang="lt-LT" sz="4000" dirty="0" err="1"/>
              <a:t>Paneele</a:t>
            </a:r>
            <a:r>
              <a:rPr lang="lt-LT" sz="4000" dirty="0"/>
              <a:t> aus PET-</a:t>
            </a:r>
            <a:r>
              <a:rPr lang="lt-LT" sz="4000" dirty="0" err="1"/>
              <a:t>Filz</a:t>
            </a:r>
            <a:endParaRPr lang="lt-LT" sz="4000" dirty="0"/>
          </a:p>
        </p:txBody>
      </p:sp>
      <p:sp>
        <p:nvSpPr>
          <p:cNvPr id="13" name="Text Placeholder 12">
            <a:extLst>
              <a:ext uri="{FF2B5EF4-FFF2-40B4-BE49-F238E27FC236}">
                <a16:creationId xmlns:a16="http://schemas.microsoft.com/office/drawing/2014/main" id="{58A2C11E-0A87-062D-F144-82E7CEBB35C4}"/>
              </a:ext>
            </a:extLst>
          </p:cNvPr>
          <p:cNvSpPr>
            <a:spLocks noGrp="1"/>
          </p:cNvSpPr>
          <p:nvPr>
            <p:ph type="body" sz="quarter" idx="15"/>
          </p:nvPr>
        </p:nvSpPr>
        <p:spPr>
          <a:xfrm>
            <a:off x="479426" y="3429000"/>
            <a:ext cx="5616574" cy="3003550"/>
          </a:xfrm>
        </p:spPr>
        <p:txBody>
          <a:bodyPr/>
          <a:lstStyle/>
          <a:p>
            <a:pPr marL="0" indent="0">
              <a:buNone/>
            </a:pPr>
            <a:r>
              <a:rPr lang="de-DE" sz="2000" dirty="0"/>
              <a:t>Die „fliesenähnlichen“ Paneele absorbieren einen Teil der Umgebungsgeräusche, reduzieren spürbar den Nachhall und verleihen Ihrem Bereich ein Gefühl von akustischem Komfort.</a:t>
            </a:r>
          </a:p>
          <a:p>
            <a:endParaRPr lang="lt-LT" dirty="0"/>
          </a:p>
        </p:txBody>
      </p:sp>
      <p:pic>
        <p:nvPicPr>
          <p:cNvPr id="20" name="Picture Placeholder 19">
            <a:extLst>
              <a:ext uri="{FF2B5EF4-FFF2-40B4-BE49-F238E27FC236}">
                <a16:creationId xmlns:a16="http://schemas.microsoft.com/office/drawing/2014/main" id="{44FF1A80-9D60-E828-EA30-598823739643}"/>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3089" t="1064" r="53037" b="1064"/>
          <a:stretch/>
        </p:blipFill>
        <p:spPr>
          <a:xfrm>
            <a:off x="6726248" y="0"/>
            <a:ext cx="5465752" cy="6858000"/>
          </a:xfrm>
          <a:prstGeom prst="rect">
            <a:avLst/>
          </a:prstGeom>
        </p:spPr>
      </p:pic>
      <p:sp>
        <p:nvSpPr>
          <p:cNvPr id="5" name="Text Placeholder 4">
            <a:extLst>
              <a:ext uri="{FF2B5EF4-FFF2-40B4-BE49-F238E27FC236}">
                <a16:creationId xmlns:a16="http://schemas.microsoft.com/office/drawing/2014/main" id="{F50B345A-C685-36C1-A4A4-28A6205F515F}"/>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421310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ACD9F-C704-B56D-A7C3-09256D3C46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Tree>
    <p:extLst>
      <p:ext uri="{BB962C8B-B14F-4D97-AF65-F5344CB8AC3E}">
        <p14:creationId xmlns:p14="http://schemas.microsoft.com/office/powerpoint/2010/main" val="332047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77660836-E3BF-D173-4479-B39D81149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169" t="9" b="9"/>
          <a:stretch/>
        </p:blipFill>
        <p:spPr>
          <a:xfrm>
            <a:off x="6726248" y="1"/>
            <a:ext cx="5465752" cy="6858000"/>
          </a:xfrm>
          <a:prstGeom prst="rect">
            <a:avLst/>
          </a:prstGeom>
        </p:spPr>
      </p:pic>
      <p:sp>
        <p:nvSpPr>
          <p:cNvPr id="7" name="Text Placeholder 6">
            <a:extLst>
              <a:ext uri="{FF2B5EF4-FFF2-40B4-BE49-F238E27FC236}">
                <a16:creationId xmlns:a16="http://schemas.microsoft.com/office/drawing/2014/main" id="{C9D763EC-35B1-9EAF-969E-3EED7B9905E4}"/>
              </a:ext>
            </a:extLst>
          </p:cNvPr>
          <p:cNvSpPr>
            <a:spLocks noGrp="1"/>
          </p:cNvSpPr>
          <p:nvPr>
            <p:ph type="body" sz="quarter" idx="13"/>
          </p:nvPr>
        </p:nvSpPr>
        <p:spPr>
          <a:xfrm>
            <a:off x="479425" y="1000124"/>
            <a:ext cx="5616575" cy="3242692"/>
          </a:xfrm>
        </p:spPr>
        <p:txBody>
          <a:bodyPr>
            <a:normAutofit/>
          </a:bodyPr>
          <a:lstStyle/>
          <a:p>
            <a:r>
              <a:rPr lang="de-DE" sz="4000" dirty="0"/>
              <a:t>ACOUSTIC ARTWORK für ein akustisch freundliches, funktionales und ästhetisch ansprechendes Arbeitsumfeld</a:t>
            </a:r>
          </a:p>
        </p:txBody>
      </p:sp>
      <p:sp>
        <p:nvSpPr>
          <p:cNvPr id="3" name="Text Placeholder 2">
            <a:extLst>
              <a:ext uri="{FF2B5EF4-FFF2-40B4-BE49-F238E27FC236}">
                <a16:creationId xmlns:a16="http://schemas.microsoft.com/office/drawing/2014/main" id="{D47A9E32-198A-444C-9341-8C717D87BAB9}"/>
              </a:ext>
            </a:extLst>
          </p:cNvPr>
          <p:cNvSpPr>
            <a:spLocks noGrp="1"/>
          </p:cNvSpPr>
          <p:nvPr>
            <p:ph type="body" sz="quarter" idx="15"/>
          </p:nvPr>
        </p:nvSpPr>
        <p:spPr>
          <a:xfrm>
            <a:off x="479425" y="4730496"/>
            <a:ext cx="5616575" cy="1702054"/>
          </a:xfrm>
        </p:spPr>
        <p:txBody>
          <a:bodyPr>
            <a:normAutofit/>
          </a:bodyPr>
          <a:lstStyle/>
          <a:p>
            <a:pPr marL="0" lvl="0" indent="0">
              <a:buNone/>
            </a:pPr>
            <a:r>
              <a:rPr lang="de-DE" sz="2000" dirty="0"/>
              <a:t>Verschiedene Produkte aus PET-Filz sind in erster Linie dazu bestimmt, die Akustik von Bereichen zu verbessern. Nutzen Sie ihr Potenzial für Einrichtungsideen in einem modernen Büro. </a:t>
            </a:r>
          </a:p>
        </p:txBody>
      </p:sp>
      <p:sp>
        <p:nvSpPr>
          <p:cNvPr id="5" name="Text Placeholder 4">
            <a:extLst>
              <a:ext uri="{FF2B5EF4-FFF2-40B4-BE49-F238E27FC236}">
                <a16:creationId xmlns:a16="http://schemas.microsoft.com/office/drawing/2014/main" id="{5051E5C5-9BEC-440C-8F78-60F27E7047CB}"/>
              </a:ext>
            </a:extLst>
          </p:cNvPr>
          <p:cNvSpPr>
            <a:spLocks noGrp="1"/>
          </p:cNvSpPr>
          <p:nvPr>
            <p:ph type="body" sz="quarter" idx="24"/>
          </p:nvPr>
        </p:nvSpPr>
        <p:spPr/>
        <p:txBody>
          <a:bodyPr>
            <a:normAutofit/>
          </a:bodyPr>
          <a:lstStyle/>
          <a:p>
            <a:r>
              <a:rPr lang="en-US" dirty="0"/>
              <a:t>ACOUSTIC ARTWORK</a:t>
            </a:r>
            <a:endParaRPr lang="lt-LT" dirty="0"/>
          </a:p>
        </p:txBody>
      </p:sp>
    </p:spTree>
    <p:extLst>
      <p:ext uri="{BB962C8B-B14F-4D97-AF65-F5344CB8AC3E}">
        <p14:creationId xmlns:p14="http://schemas.microsoft.com/office/powerpoint/2010/main" val="2678707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24219DE-499B-5B7F-6634-1228890DDBD6}"/>
              </a:ext>
            </a:extLst>
          </p:cNvPr>
          <p:cNvSpPr txBox="1">
            <a:spLocks/>
          </p:cNvSpPr>
          <p:nvPr/>
        </p:nvSpPr>
        <p:spPr>
          <a:xfrm>
            <a:off x="708901" y="311496"/>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12" name="Text Placeholder 11">
            <a:extLst>
              <a:ext uri="{FF2B5EF4-FFF2-40B4-BE49-F238E27FC236}">
                <a16:creationId xmlns:a16="http://schemas.microsoft.com/office/drawing/2014/main" id="{FEA4040B-2DFB-149B-909B-9D12835660D9}"/>
              </a:ext>
            </a:extLst>
          </p:cNvPr>
          <p:cNvSpPr>
            <a:spLocks noGrp="1"/>
          </p:cNvSpPr>
          <p:nvPr>
            <p:ph type="body" sz="quarter" idx="13"/>
          </p:nvPr>
        </p:nvSpPr>
        <p:spPr/>
        <p:txBody>
          <a:bodyPr>
            <a:normAutofit/>
          </a:bodyPr>
          <a:lstStyle/>
          <a:p>
            <a:r>
              <a:rPr lang="de-DE" sz="4000" dirty="0"/>
              <a:t>Akustische Paneele aus PET-Filz. Auswahl.</a:t>
            </a:r>
          </a:p>
        </p:txBody>
      </p:sp>
      <p:sp>
        <p:nvSpPr>
          <p:cNvPr id="5" name="Text Placeholder 4">
            <a:extLst>
              <a:ext uri="{FF2B5EF4-FFF2-40B4-BE49-F238E27FC236}">
                <a16:creationId xmlns:a16="http://schemas.microsoft.com/office/drawing/2014/main" id="{F3ADC0E4-17D2-69E0-986B-328EBE4B50BA}"/>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pic>
        <p:nvPicPr>
          <p:cNvPr id="23" name="Picture Placeholder 27">
            <a:extLst>
              <a:ext uri="{FF2B5EF4-FFF2-40B4-BE49-F238E27FC236}">
                <a16:creationId xmlns:a16="http://schemas.microsoft.com/office/drawing/2014/main" id="{23F0CD1E-5938-B3E2-0467-F127451B8F68}"/>
              </a:ext>
            </a:extLst>
          </p:cNvPr>
          <p:cNvPicPr>
            <a:picLocks noChangeAspect="1"/>
          </p:cNvPicPr>
          <p:nvPr/>
        </p:nvPicPr>
        <p:blipFill>
          <a:blip r:embed="rId3" cstate="print">
            <a:extLst>
              <a:ext uri="{28A0092B-C50C-407E-A947-70E740481C1C}">
                <a14:useLocalDpi xmlns:a14="http://schemas.microsoft.com/office/drawing/2010/main" val="0"/>
              </a:ext>
            </a:extLst>
          </a:blip>
          <a:srcRect l="453" r="453"/>
          <a:stretch/>
        </p:blipFill>
        <p:spPr>
          <a:xfrm>
            <a:off x="5561411" y="5440351"/>
            <a:ext cx="976691" cy="985619"/>
          </a:xfrm>
          <a:prstGeom prst="rect">
            <a:avLst/>
          </a:prstGeom>
          <a:gradFill>
            <a:gsLst>
              <a:gs pos="0">
                <a:schemeClr val="bg1">
                  <a:lumMod val="95000"/>
                </a:schemeClr>
              </a:gs>
              <a:gs pos="100000">
                <a:schemeClr val="bg1">
                  <a:lumMod val="85000"/>
                </a:schemeClr>
              </a:gs>
            </a:gsLst>
            <a:lin ang="5400000" scaled="1"/>
          </a:gradFill>
        </p:spPr>
      </p:pic>
      <p:sp>
        <p:nvSpPr>
          <p:cNvPr id="24" name="Text Placeholder 10">
            <a:extLst>
              <a:ext uri="{FF2B5EF4-FFF2-40B4-BE49-F238E27FC236}">
                <a16:creationId xmlns:a16="http://schemas.microsoft.com/office/drawing/2014/main" id="{A8458448-FE31-C1FC-F364-ABCD0F97BB21}"/>
              </a:ext>
            </a:extLst>
          </p:cNvPr>
          <p:cNvSpPr>
            <a:spLocks noGrp="1"/>
          </p:cNvSpPr>
          <p:nvPr>
            <p:ph type="body" sz="quarter" idx="33"/>
          </p:nvPr>
        </p:nvSpPr>
        <p:spPr>
          <a:xfrm>
            <a:off x="444444" y="4095878"/>
            <a:ext cx="1388046" cy="674879"/>
          </a:xfrm>
        </p:spPr>
        <p:txBody>
          <a:bodyPr>
            <a:normAutofit/>
          </a:bodyPr>
          <a:lstStyle/>
          <a:p>
            <a:r>
              <a:rPr lang="lt-LT" sz="1200" dirty="0">
                <a:latin typeface="+mj-lt"/>
                <a:ea typeface="Roboto Light" panose="02000000000000000000" pitchFamily="2" charset="0"/>
              </a:rPr>
              <a:t>200 x 200 x 9 mm</a:t>
            </a:r>
          </a:p>
          <a:p>
            <a:r>
              <a:rPr lang="lt-LT" sz="1200" dirty="0">
                <a:latin typeface="+mj-lt"/>
                <a:ea typeface="Roboto Light" panose="02000000000000000000" pitchFamily="2" charset="0"/>
              </a:rPr>
              <a:t>400 x 400 x 9 mm</a:t>
            </a:r>
          </a:p>
          <a:p>
            <a:endParaRPr lang="lt-LT" sz="1200" dirty="0">
              <a:latin typeface="+mj-lt"/>
            </a:endParaRPr>
          </a:p>
        </p:txBody>
      </p:sp>
      <p:sp>
        <p:nvSpPr>
          <p:cNvPr id="25" name="Text Placeholder 16">
            <a:extLst>
              <a:ext uri="{FF2B5EF4-FFF2-40B4-BE49-F238E27FC236}">
                <a16:creationId xmlns:a16="http://schemas.microsoft.com/office/drawing/2014/main" id="{9D8575B1-5821-AD0D-AB96-EA0E73A5B42E}"/>
              </a:ext>
            </a:extLst>
          </p:cNvPr>
          <p:cNvSpPr>
            <a:spLocks noGrp="1"/>
          </p:cNvSpPr>
          <p:nvPr>
            <p:ph type="body" sz="quarter" idx="43"/>
          </p:nvPr>
        </p:nvSpPr>
        <p:spPr>
          <a:xfrm>
            <a:off x="7255563" y="4104823"/>
            <a:ext cx="1816754" cy="674879"/>
          </a:xfrm>
        </p:spPr>
        <p:txBody>
          <a:bodyPr>
            <a:normAutofit/>
          </a:bodyPr>
          <a:lstStyle/>
          <a:p>
            <a:r>
              <a:rPr lang="lt-LT" sz="1200" dirty="0">
                <a:latin typeface="+mj-lt"/>
                <a:ea typeface="Roboto Light" panose="02000000000000000000" pitchFamily="2" charset="0"/>
              </a:rPr>
              <a:t>200 x 200 x 9 mm</a:t>
            </a:r>
          </a:p>
          <a:p>
            <a:r>
              <a:rPr lang="lt-LT" sz="1200" dirty="0">
                <a:latin typeface="+mj-lt"/>
                <a:ea typeface="Roboto Light" panose="02000000000000000000" pitchFamily="2" charset="0"/>
              </a:rPr>
              <a:t> 400 x 400 x 9 mm</a:t>
            </a:r>
          </a:p>
        </p:txBody>
      </p:sp>
      <p:sp>
        <p:nvSpPr>
          <p:cNvPr id="26" name="Text Placeholder 31">
            <a:extLst>
              <a:ext uri="{FF2B5EF4-FFF2-40B4-BE49-F238E27FC236}">
                <a16:creationId xmlns:a16="http://schemas.microsoft.com/office/drawing/2014/main" id="{6FDA01C8-C697-E1E7-23B9-6D24B920D0C4}"/>
              </a:ext>
            </a:extLst>
          </p:cNvPr>
          <p:cNvSpPr>
            <a:spLocks noGrp="1"/>
          </p:cNvSpPr>
          <p:nvPr>
            <p:ph type="body" sz="quarter" idx="47"/>
          </p:nvPr>
        </p:nvSpPr>
        <p:spPr>
          <a:xfrm>
            <a:off x="2714817" y="4104823"/>
            <a:ext cx="1635667" cy="1106906"/>
          </a:xfrm>
        </p:spPr>
        <p:txBody>
          <a:bodyPr>
            <a:normAutofit/>
          </a:bodyPr>
          <a:lstStyle/>
          <a:p>
            <a:r>
              <a:rPr lang="lt-LT" sz="1200" dirty="0">
                <a:latin typeface="+mj-lt"/>
                <a:ea typeface="Roboto Light" panose="02000000000000000000" pitchFamily="2" charset="0"/>
              </a:rPr>
              <a:t>200 x 400 x 9 mm </a:t>
            </a:r>
          </a:p>
          <a:p>
            <a:r>
              <a:rPr lang="lt-LT" sz="1200" dirty="0">
                <a:latin typeface="+mj-lt"/>
                <a:ea typeface="Roboto Light" panose="02000000000000000000" pitchFamily="2" charset="0"/>
              </a:rPr>
              <a:t>400 x 600 x 9 mm</a:t>
            </a:r>
          </a:p>
          <a:p>
            <a:r>
              <a:rPr lang="lt-LT" sz="1200" dirty="0">
                <a:latin typeface="+mj-lt"/>
                <a:ea typeface="Roboto Light" panose="02000000000000000000" pitchFamily="2" charset="0"/>
              </a:rPr>
              <a:t>600 x 1200 x 9 mm</a:t>
            </a:r>
          </a:p>
          <a:p>
            <a:endParaRPr lang="lt-LT" sz="1200" dirty="0">
              <a:latin typeface="+mj-lt"/>
            </a:endParaRPr>
          </a:p>
        </p:txBody>
      </p:sp>
      <p:sp>
        <p:nvSpPr>
          <p:cNvPr id="27" name="Text Placeholder 33">
            <a:extLst>
              <a:ext uri="{FF2B5EF4-FFF2-40B4-BE49-F238E27FC236}">
                <a16:creationId xmlns:a16="http://schemas.microsoft.com/office/drawing/2014/main" id="{608278BD-A4AF-24A2-966A-4251F53FC1D1}"/>
              </a:ext>
            </a:extLst>
          </p:cNvPr>
          <p:cNvSpPr>
            <a:spLocks noGrp="1"/>
          </p:cNvSpPr>
          <p:nvPr>
            <p:ph type="body" sz="quarter" idx="49"/>
          </p:nvPr>
        </p:nvSpPr>
        <p:spPr>
          <a:xfrm>
            <a:off x="4985190" y="4095879"/>
            <a:ext cx="1361734" cy="674879"/>
          </a:xfrm>
        </p:spPr>
        <p:txBody>
          <a:bodyPr>
            <a:normAutofit/>
          </a:bodyPr>
          <a:lstStyle/>
          <a:p>
            <a:r>
              <a:rPr lang="lt-LT" sz="1200" dirty="0">
                <a:latin typeface="+mj-lt"/>
                <a:ea typeface="Roboto Light" panose="02000000000000000000" pitchFamily="2" charset="0"/>
              </a:rPr>
              <a:t>200 x 200 x 9 mm</a:t>
            </a:r>
          </a:p>
          <a:p>
            <a:r>
              <a:rPr lang="lt-LT" sz="1200" dirty="0">
                <a:latin typeface="+mj-lt"/>
                <a:ea typeface="Roboto Light" panose="02000000000000000000" pitchFamily="2" charset="0"/>
              </a:rPr>
              <a:t> 400 x 400 x 9 mm</a:t>
            </a:r>
          </a:p>
          <a:p>
            <a:endParaRPr lang="lt-LT" sz="1200" dirty="0">
              <a:latin typeface="+mj-lt"/>
            </a:endParaRPr>
          </a:p>
        </p:txBody>
      </p:sp>
      <p:sp>
        <p:nvSpPr>
          <p:cNvPr id="28" name="Text Placeholder 16">
            <a:extLst>
              <a:ext uri="{FF2B5EF4-FFF2-40B4-BE49-F238E27FC236}">
                <a16:creationId xmlns:a16="http://schemas.microsoft.com/office/drawing/2014/main" id="{BF100E5C-970E-8708-025E-4A9B94F12CCD}"/>
              </a:ext>
            </a:extLst>
          </p:cNvPr>
          <p:cNvSpPr txBox="1">
            <a:spLocks/>
          </p:cNvSpPr>
          <p:nvPr/>
        </p:nvSpPr>
        <p:spPr>
          <a:xfrm>
            <a:off x="9525936" y="4104823"/>
            <a:ext cx="1361734" cy="674879"/>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1800" b="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b="1" kern="1200" baseline="0">
                <a:solidFill>
                  <a:schemeClr val="tx1"/>
                </a:solidFill>
                <a:latin typeface="Visuelt Pro" panose="020B0503040202040104" pitchFamily="34" charset="0"/>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dirty="0">
                <a:latin typeface="+mj-lt"/>
                <a:ea typeface="Roboto Light" panose="02000000000000000000" pitchFamily="2" charset="0"/>
              </a:rPr>
              <a:t>100 x 200 x 9 mm</a:t>
            </a:r>
          </a:p>
          <a:p>
            <a:r>
              <a:rPr lang="lt-LT" sz="1200" dirty="0">
                <a:latin typeface="+mj-lt"/>
                <a:ea typeface="Roboto Light" panose="02000000000000000000" pitchFamily="2" charset="0"/>
              </a:rPr>
              <a:t> 200 x 400 x 9 mm</a:t>
            </a:r>
          </a:p>
        </p:txBody>
      </p:sp>
      <p:pic>
        <p:nvPicPr>
          <p:cNvPr id="29" name="Picture Placeholder 3">
            <a:extLst>
              <a:ext uri="{FF2B5EF4-FFF2-40B4-BE49-F238E27FC236}">
                <a16:creationId xmlns:a16="http://schemas.microsoft.com/office/drawing/2014/main" id="{93126569-1427-15AF-BF7F-A17D8BF669BD}"/>
              </a:ext>
            </a:extLst>
          </p:cNvPr>
          <p:cNvPicPr>
            <a:picLocks noChangeAspect="1"/>
          </p:cNvPicPr>
          <p:nvPr/>
        </p:nvPicPr>
        <p:blipFill>
          <a:blip r:embed="rId4" cstate="print">
            <a:extLst>
              <a:ext uri="{28A0092B-C50C-407E-A947-70E740481C1C}">
                <a14:useLocalDpi xmlns:a14="http://schemas.microsoft.com/office/drawing/2010/main" val="0"/>
              </a:ext>
            </a:extLst>
          </a:blip>
          <a:srcRect t="219" b="219"/>
          <a:stretch/>
        </p:blipFill>
        <p:spPr>
          <a:xfrm>
            <a:off x="2489349" y="5440353"/>
            <a:ext cx="989954" cy="985619"/>
          </a:xfrm>
          <a:prstGeom prst="rect">
            <a:avLst/>
          </a:prstGeom>
          <a:noFill/>
        </p:spPr>
      </p:pic>
      <p:pic>
        <p:nvPicPr>
          <p:cNvPr id="30" name="Picture Placeholder 3">
            <a:extLst>
              <a:ext uri="{FF2B5EF4-FFF2-40B4-BE49-F238E27FC236}">
                <a16:creationId xmlns:a16="http://schemas.microsoft.com/office/drawing/2014/main" id="{3DA05031-8AF4-3019-8395-8C21F9979346}"/>
              </a:ext>
            </a:extLst>
          </p:cNvPr>
          <p:cNvPicPr>
            <a:picLocks noChangeAspect="1"/>
          </p:cNvPicPr>
          <p:nvPr/>
        </p:nvPicPr>
        <p:blipFill>
          <a:blip r:embed="rId5" cstate="print">
            <a:extLst>
              <a:ext uri="{28A0092B-C50C-407E-A947-70E740481C1C}">
                <a14:useLocalDpi xmlns:a14="http://schemas.microsoft.com/office/drawing/2010/main" val="0"/>
              </a:ext>
            </a:extLst>
          </a:blip>
          <a:srcRect t="219" b="219"/>
          <a:stretch/>
        </p:blipFill>
        <p:spPr>
          <a:xfrm>
            <a:off x="4533005" y="5440352"/>
            <a:ext cx="989954" cy="985619"/>
          </a:xfrm>
          <a:prstGeom prst="rect">
            <a:avLst/>
          </a:prstGeom>
          <a:noFill/>
        </p:spPr>
      </p:pic>
      <p:pic>
        <p:nvPicPr>
          <p:cNvPr id="31" name="Picture Placeholder 3">
            <a:extLst>
              <a:ext uri="{FF2B5EF4-FFF2-40B4-BE49-F238E27FC236}">
                <a16:creationId xmlns:a16="http://schemas.microsoft.com/office/drawing/2014/main" id="{E93F1C04-2F96-6D5C-93D4-5C725A73349A}"/>
              </a:ext>
            </a:extLst>
          </p:cNvPr>
          <p:cNvPicPr>
            <a:picLocks noChangeAspect="1"/>
          </p:cNvPicPr>
          <p:nvPr/>
        </p:nvPicPr>
        <p:blipFill>
          <a:blip r:embed="rId6" cstate="print">
            <a:extLst>
              <a:ext uri="{28A0092B-C50C-407E-A947-70E740481C1C}">
                <a14:useLocalDpi xmlns:a14="http://schemas.microsoft.com/office/drawing/2010/main" val="0"/>
              </a:ext>
            </a:extLst>
          </a:blip>
          <a:srcRect t="219" b="219"/>
          <a:stretch/>
        </p:blipFill>
        <p:spPr>
          <a:xfrm>
            <a:off x="1467521" y="5440353"/>
            <a:ext cx="989954" cy="985619"/>
          </a:xfrm>
          <a:prstGeom prst="rect">
            <a:avLst/>
          </a:prstGeom>
          <a:noFill/>
        </p:spPr>
      </p:pic>
      <p:pic>
        <p:nvPicPr>
          <p:cNvPr id="33" name="Picture Placeholder 3">
            <a:extLst>
              <a:ext uri="{FF2B5EF4-FFF2-40B4-BE49-F238E27FC236}">
                <a16:creationId xmlns:a16="http://schemas.microsoft.com/office/drawing/2014/main" id="{B3B3D54F-0E23-967F-EBA8-3FD257BE4DE5}"/>
              </a:ext>
            </a:extLst>
          </p:cNvPr>
          <p:cNvPicPr>
            <a:picLocks noChangeAspect="1"/>
          </p:cNvPicPr>
          <p:nvPr/>
        </p:nvPicPr>
        <p:blipFill>
          <a:blip r:embed="rId7" cstate="print">
            <a:extLst>
              <a:ext uri="{28A0092B-C50C-407E-A947-70E740481C1C}">
                <a14:useLocalDpi xmlns:a14="http://schemas.microsoft.com/office/drawing/2010/main" val="0"/>
              </a:ext>
            </a:extLst>
          </a:blip>
          <a:srcRect t="219" b="219"/>
          <a:stretch/>
        </p:blipFill>
        <p:spPr>
          <a:xfrm>
            <a:off x="3511177" y="5440353"/>
            <a:ext cx="989954" cy="985619"/>
          </a:xfrm>
          <a:prstGeom prst="rect">
            <a:avLst/>
          </a:prstGeom>
          <a:noFill/>
        </p:spPr>
      </p:pic>
      <p:pic>
        <p:nvPicPr>
          <p:cNvPr id="35" name="Picture Placeholder 3">
            <a:extLst>
              <a:ext uri="{FF2B5EF4-FFF2-40B4-BE49-F238E27FC236}">
                <a16:creationId xmlns:a16="http://schemas.microsoft.com/office/drawing/2014/main" id="{ABBBFAB0-362D-578A-12C6-9784F139B2A7}"/>
              </a:ext>
            </a:extLst>
          </p:cNvPr>
          <p:cNvPicPr>
            <a:picLocks noChangeAspect="1"/>
          </p:cNvPicPr>
          <p:nvPr/>
        </p:nvPicPr>
        <p:blipFill>
          <a:blip r:embed="rId8" cstate="print">
            <a:extLst>
              <a:ext uri="{28A0092B-C50C-407E-A947-70E740481C1C}">
                <a14:useLocalDpi xmlns:a14="http://schemas.microsoft.com/office/drawing/2010/main" val="0"/>
              </a:ext>
            </a:extLst>
          </a:blip>
          <a:srcRect t="219" b="219"/>
          <a:stretch/>
        </p:blipFill>
        <p:spPr>
          <a:xfrm>
            <a:off x="445693" y="5440353"/>
            <a:ext cx="989954" cy="985619"/>
          </a:xfrm>
          <a:prstGeom prst="rect">
            <a:avLst/>
          </a:prstGeom>
          <a:noFill/>
        </p:spPr>
      </p:pic>
      <p:pic>
        <p:nvPicPr>
          <p:cNvPr id="37" name="Picture Placeholder 27">
            <a:extLst>
              <a:ext uri="{FF2B5EF4-FFF2-40B4-BE49-F238E27FC236}">
                <a16:creationId xmlns:a16="http://schemas.microsoft.com/office/drawing/2014/main" id="{B5FE19CF-B191-F864-01B9-811844A0838C}"/>
              </a:ext>
            </a:extLst>
          </p:cNvPr>
          <p:cNvPicPr>
            <a:picLocks noChangeAspect="1"/>
          </p:cNvPicPr>
          <p:nvPr/>
        </p:nvPicPr>
        <p:blipFill>
          <a:blip r:embed="rId9" cstate="print">
            <a:extLst>
              <a:ext uri="{28A0092B-C50C-407E-A947-70E740481C1C}">
                <a14:useLocalDpi xmlns:a14="http://schemas.microsoft.com/office/drawing/2010/main" val="0"/>
              </a:ext>
            </a:extLst>
          </a:blip>
          <a:srcRect l="453" r="453"/>
          <a:stretch/>
        </p:blipFill>
        <p:spPr>
          <a:xfrm>
            <a:off x="444444" y="1911958"/>
            <a:ext cx="2014690" cy="2033106"/>
          </a:xfrm>
          <a:prstGeom prst="rect">
            <a:avLst/>
          </a:prstGeom>
          <a:gradFill>
            <a:gsLst>
              <a:gs pos="0">
                <a:schemeClr val="bg1">
                  <a:lumMod val="95000"/>
                </a:schemeClr>
              </a:gs>
              <a:gs pos="100000">
                <a:schemeClr val="bg1">
                  <a:lumMod val="85000"/>
                </a:schemeClr>
              </a:gs>
            </a:gsLst>
            <a:lin ang="5400000" scaled="1"/>
          </a:gradFill>
        </p:spPr>
      </p:pic>
      <p:pic>
        <p:nvPicPr>
          <p:cNvPr id="39" name="Picture Placeholder 27">
            <a:extLst>
              <a:ext uri="{FF2B5EF4-FFF2-40B4-BE49-F238E27FC236}">
                <a16:creationId xmlns:a16="http://schemas.microsoft.com/office/drawing/2014/main" id="{8ACFB3D7-3038-DD49-6DA2-A47740DF12A6}"/>
              </a:ext>
            </a:extLst>
          </p:cNvPr>
          <p:cNvPicPr>
            <a:picLocks noChangeAspect="1"/>
          </p:cNvPicPr>
          <p:nvPr/>
        </p:nvPicPr>
        <p:blipFill>
          <a:blip r:embed="rId10" cstate="print">
            <a:extLst>
              <a:ext uri="{28A0092B-C50C-407E-A947-70E740481C1C}">
                <a14:useLocalDpi xmlns:a14="http://schemas.microsoft.com/office/drawing/2010/main" val="0"/>
              </a:ext>
            </a:extLst>
          </a:blip>
          <a:srcRect l="453" r="453"/>
          <a:stretch/>
        </p:blipFill>
        <p:spPr>
          <a:xfrm>
            <a:off x="2714817" y="1911958"/>
            <a:ext cx="2014690" cy="2033106"/>
          </a:xfrm>
          <a:prstGeom prst="rect">
            <a:avLst/>
          </a:prstGeom>
          <a:gradFill>
            <a:gsLst>
              <a:gs pos="0">
                <a:schemeClr val="bg1">
                  <a:lumMod val="95000"/>
                </a:schemeClr>
              </a:gs>
              <a:gs pos="100000">
                <a:schemeClr val="bg1">
                  <a:lumMod val="85000"/>
                </a:schemeClr>
              </a:gs>
            </a:gsLst>
            <a:lin ang="5400000" scaled="1"/>
          </a:gradFill>
        </p:spPr>
      </p:pic>
      <p:pic>
        <p:nvPicPr>
          <p:cNvPr id="41" name="Picture Placeholder 27">
            <a:extLst>
              <a:ext uri="{FF2B5EF4-FFF2-40B4-BE49-F238E27FC236}">
                <a16:creationId xmlns:a16="http://schemas.microsoft.com/office/drawing/2014/main" id="{0DD4E301-1E46-441E-4AED-56839AD89C19}"/>
              </a:ext>
            </a:extLst>
          </p:cNvPr>
          <p:cNvPicPr>
            <a:picLocks noChangeAspect="1"/>
          </p:cNvPicPr>
          <p:nvPr/>
        </p:nvPicPr>
        <p:blipFill>
          <a:blip r:embed="rId11" cstate="print">
            <a:extLst>
              <a:ext uri="{28A0092B-C50C-407E-A947-70E740481C1C}">
                <a14:useLocalDpi xmlns:a14="http://schemas.microsoft.com/office/drawing/2010/main" val="0"/>
              </a:ext>
            </a:extLst>
          </a:blip>
          <a:srcRect l="453" r="453"/>
          <a:stretch/>
        </p:blipFill>
        <p:spPr>
          <a:xfrm>
            <a:off x="4985190" y="1911958"/>
            <a:ext cx="2014690" cy="2033106"/>
          </a:xfrm>
          <a:prstGeom prst="rect">
            <a:avLst/>
          </a:prstGeom>
          <a:gradFill>
            <a:gsLst>
              <a:gs pos="0">
                <a:schemeClr val="bg1">
                  <a:lumMod val="95000"/>
                </a:schemeClr>
              </a:gs>
              <a:gs pos="100000">
                <a:schemeClr val="bg1">
                  <a:lumMod val="85000"/>
                </a:schemeClr>
              </a:gs>
            </a:gsLst>
            <a:lin ang="5400000" scaled="1"/>
          </a:gradFill>
        </p:spPr>
      </p:pic>
      <p:pic>
        <p:nvPicPr>
          <p:cNvPr id="45" name="Picture Placeholder 27">
            <a:extLst>
              <a:ext uri="{FF2B5EF4-FFF2-40B4-BE49-F238E27FC236}">
                <a16:creationId xmlns:a16="http://schemas.microsoft.com/office/drawing/2014/main" id="{1220A303-94D9-D7FC-9638-1A7BC059C44E}"/>
              </a:ext>
            </a:extLst>
          </p:cNvPr>
          <p:cNvPicPr>
            <a:picLocks noChangeAspect="1"/>
          </p:cNvPicPr>
          <p:nvPr/>
        </p:nvPicPr>
        <p:blipFill>
          <a:blip r:embed="rId12" cstate="print">
            <a:extLst>
              <a:ext uri="{28A0092B-C50C-407E-A947-70E740481C1C}">
                <a14:useLocalDpi xmlns:a14="http://schemas.microsoft.com/office/drawing/2010/main" val="0"/>
              </a:ext>
            </a:extLst>
          </a:blip>
          <a:srcRect l="453" r="453"/>
          <a:stretch/>
        </p:blipFill>
        <p:spPr>
          <a:xfrm>
            <a:off x="7255563" y="1911958"/>
            <a:ext cx="2014690" cy="2033106"/>
          </a:xfrm>
          <a:prstGeom prst="rect">
            <a:avLst/>
          </a:prstGeom>
          <a:gradFill>
            <a:gsLst>
              <a:gs pos="0">
                <a:schemeClr val="bg1">
                  <a:lumMod val="95000"/>
                </a:schemeClr>
              </a:gs>
              <a:gs pos="100000">
                <a:schemeClr val="bg1">
                  <a:lumMod val="85000"/>
                </a:schemeClr>
              </a:gs>
            </a:gsLst>
            <a:lin ang="5400000" scaled="1"/>
          </a:gradFill>
        </p:spPr>
      </p:pic>
      <p:pic>
        <p:nvPicPr>
          <p:cNvPr id="46" name="Picture Placeholder 27">
            <a:extLst>
              <a:ext uri="{FF2B5EF4-FFF2-40B4-BE49-F238E27FC236}">
                <a16:creationId xmlns:a16="http://schemas.microsoft.com/office/drawing/2014/main" id="{9D287E20-FF95-7E8F-871C-8489AAE5DA0E}"/>
              </a:ext>
            </a:extLst>
          </p:cNvPr>
          <p:cNvPicPr>
            <a:picLocks noChangeAspect="1"/>
          </p:cNvPicPr>
          <p:nvPr/>
        </p:nvPicPr>
        <p:blipFill>
          <a:blip r:embed="rId13" cstate="print">
            <a:extLst>
              <a:ext uri="{28A0092B-C50C-407E-A947-70E740481C1C}">
                <a14:useLocalDpi xmlns:a14="http://schemas.microsoft.com/office/drawing/2010/main" val="0"/>
              </a:ext>
            </a:extLst>
          </a:blip>
          <a:srcRect l="453" r="453"/>
          <a:stretch/>
        </p:blipFill>
        <p:spPr>
          <a:xfrm>
            <a:off x="9525936" y="1911958"/>
            <a:ext cx="2014690" cy="2033106"/>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3323437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32912-2ECC-C4B9-6613-DA8922C15E04}"/>
              </a:ext>
            </a:extLst>
          </p:cNvPr>
          <p:cNvSpPr/>
          <p:nvPr/>
        </p:nvSpPr>
        <p:spPr>
          <a:xfrm>
            <a:off x="14646" y="13854"/>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Visuelt Pro Light"/>
              <a:ea typeface="+mn-ea"/>
              <a:cs typeface="+mn-cs"/>
            </a:endParaRPr>
          </a:p>
        </p:txBody>
      </p:sp>
      <p:sp>
        <p:nvSpPr>
          <p:cNvPr id="5" name="Text Placeholder 4">
            <a:extLst>
              <a:ext uri="{FF2B5EF4-FFF2-40B4-BE49-F238E27FC236}">
                <a16:creationId xmlns:a16="http://schemas.microsoft.com/office/drawing/2014/main" id="{F2CAA7BA-0EBF-48E2-82CE-128C3FA958F0}"/>
              </a:ext>
            </a:extLst>
          </p:cNvPr>
          <p:cNvSpPr>
            <a:spLocks noGrp="1"/>
          </p:cNvSpPr>
          <p:nvPr>
            <p:ph type="body" sz="quarter" idx="13"/>
          </p:nvPr>
        </p:nvSpPr>
        <p:spPr>
          <a:xfrm>
            <a:off x="479425" y="2851222"/>
            <a:ext cx="7683212" cy="1878659"/>
          </a:xfrm>
        </p:spPr>
        <p:txBody>
          <a:bodyPr>
            <a:normAutofit/>
          </a:bodyPr>
          <a:lstStyle/>
          <a:p>
            <a:r>
              <a:rPr lang="lt-LT" dirty="0">
                <a:effectLst/>
                <a:ea typeface="Times New Roman" panose="02020603050405020304" pitchFamily="18" charset="0"/>
                <a:cs typeface="Times New Roman" panose="02020603050405020304" pitchFamily="18" charset="0"/>
              </a:rPr>
              <a:t>ACOUSTIC ARTWORK </a:t>
            </a:r>
            <a:r>
              <a:rPr lang="lt-LT" dirty="0" err="1">
                <a:effectLst/>
                <a:ea typeface="Times New Roman" panose="02020603050405020304" pitchFamily="18" charset="0"/>
                <a:cs typeface="Times New Roman" panose="02020603050405020304" pitchFamily="18" charset="0"/>
              </a:rPr>
              <a:t>Accessories</a:t>
            </a:r>
            <a:endParaRPr lang="lt-LT" dirty="0"/>
          </a:p>
        </p:txBody>
      </p:sp>
      <p:sp>
        <p:nvSpPr>
          <p:cNvPr id="3" name="Text Placeholder 2">
            <a:extLst>
              <a:ext uri="{FF2B5EF4-FFF2-40B4-BE49-F238E27FC236}">
                <a16:creationId xmlns:a16="http://schemas.microsoft.com/office/drawing/2014/main" id="{48636620-11A8-3808-D322-05A9B6B32E16}"/>
              </a:ext>
            </a:extLst>
          </p:cNvPr>
          <p:cNvSpPr>
            <a:spLocks noGrp="1"/>
          </p:cNvSpPr>
          <p:nvPr>
            <p:ph type="body" sz="quarter" idx="24"/>
          </p:nvPr>
        </p:nvSpPr>
        <p:spPr/>
        <p:txBody>
          <a:bodyPr/>
          <a:lstStyle/>
          <a:p>
            <a:r>
              <a:rPr lang="lt-LT" dirty="0"/>
              <a:t>ACOUSTIC ARTWORK</a:t>
            </a:r>
          </a:p>
          <a:p>
            <a:endParaRPr lang="lt-LT" dirty="0"/>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9" name="Text Placeholder 4">
            <a:extLst>
              <a:ext uri="{FF2B5EF4-FFF2-40B4-BE49-F238E27FC236}">
                <a16:creationId xmlns:a16="http://schemas.microsoft.com/office/drawing/2014/main" id="{6B2AB39D-61BF-D7C3-03D8-F77027CACEB7}"/>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100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Visuelt Pro" panose="020B0503040202040104" pitchFamily="34" charset="0"/>
                <a:ea typeface="+mn-ea"/>
                <a:cs typeface="+mn-cs"/>
              </a:rPr>
              <a:t>ACOUSTIC ARTWORK</a:t>
            </a:r>
          </a:p>
        </p:txBody>
      </p:sp>
    </p:spTree>
    <p:extLst>
      <p:ext uri="{BB962C8B-B14F-4D97-AF65-F5344CB8AC3E}">
        <p14:creationId xmlns:p14="http://schemas.microsoft.com/office/powerpoint/2010/main" val="3029684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8F414DD-3A5D-2C0C-6F6F-75907F27C27A}"/>
              </a:ext>
            </a:extLst>
          </p:cNvPr>
          <p:cNvSpPr txBox="1">
            <a:spLocks/>
          </p:cNvSpPr>
          <p:nvPr/>
        </p:nvSpPr>
        <p:spPr>
          <a:xfrm>
            <a:off x="479425" y="425537"/>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8" name="Text Placeholder 7">
            <a:extLst>
              <a:ext uri="{FF2B5EF4-FFF2-40B4-BE49-F238E27FC236}">
                <a16:creationId xmlns:a16="http://schemas.microsoft.com/office/drawing/2014/main" id="{855B1939-D289-BC6E-BE44-793D4F1BB78F}"/>
              </a:ext>
            </a:extLst>
          </p:cNvPr>
          <p:cNvSpPr>
            <a:spLocks noGrp="1"/>
          </p:cNvSpPr>
          <p:nvPr>
            <p:ph type="body" sz="quarter" idx="13"/>
          </p:nvPr>
        </p:nvSpPr>
        <p:spPr>
          <a:xfrm>
            <a:off x="491784" y="1000383"/>
            <a:ext cx="4385831" cy="2362836"/>
          </a:xfrm>
        </p:spPr>
        <p:txBody>
          <a:bodyPr>
            <a:normAutofit/>
          </a:bodyPr>
          <a:lstStyle/>
          <a:p>
            <a:r>
              <a:rPr lang="lt-LT" sz="4000" dirty="0" err="1"/>
              <a:t>Freistehende</a:t>
            </a:r>
            <a:r>
              <a:rPr lang="lt-LT" sz="4000" dirty="0"/>
              <a:t> </a:t>
            </a:r>
            <a:r>
              <a:rPr lang="lt-LT" sz="4000" dirty="0" err="1"/>
              <a:t>Tischtrennwand</a:t>
            </a:r>
            <a:r>
              <a:rPr lang="lt-LT" sz="4000" dirty="0"/>
              <a:t> aus PET-</a:t>
            </a:r>
            <a:r>
              <a:rPr lang="lt-LT" sz="4000" dirty="0" err="1"/>
              <a:t>Filz</a:t>
            </a:r>
            <a:endParaRPr lang="lt-LT" sz="4000" dirty="0"/>
          </a:p>
        </p:txBody>
      </p:sp>
      <p:sp>
        <p:nvSpPr>
          <p:cNvPr id="9" name="Text Placeholder 8">
            <a:extLst>
              <a:ext uri="{FF2B5EF4-FFF2-40B4-BE49-F238E27FC236}">
                <a16:creationId xmlns:a16="http://schemas.microsoft.com/office/drawing/2014/main" id="{1C64878B-C28E-8F64-6464-4DB082EF50C9}"/>
              </a:ext>
            </a:extLst>
          </p:cNvPr>
          <p:cNvSpPr>
            <a:spLocks noGrp="1"/>
          </p:cNvSpPr>
          <p:nvPr>
            <p:ph type="body" sz="quarter" idx="15"/>
          </p:nvPr>
        </p:nvSpPr>
        <p:spPr>
          <a:xfrm>
            <a:off x="491784" y="3929473"/>
            <a:ext cx="4385830" cy="2511163"/>
          </a:xfrm>
        </p:spPr>
        <p:txBody>
          <a:bodyPr>
            <a:normAutofit/>
          </a:bodyPr>
          <a:lstStyle/>
          <a:p>
            <a:pPr marL="0" indent="0">
              <a:buNone/>
            </a:pPr>
            <a:r>
              <a:rPr lang="de-DE" sz="2000" dirty="0"/>
              <a:t>Sorgt für mehr Sichtschutz und zusätzlichen akustischen Komfort, wo es besonders daran mangelt. Mit diesen Tischtrennwänden wird der Arbeitsplatz ordentlich und ästhetisch aussehen.</a:t>
            </a:r>
          </a:p>
        </p:txBody>
      </p:sp>
      <p:sp>
        <p:nvSpPr>
          <p:cNvPr id="14" name="Text Placeholder 13">
            <a:extLst>
              <a:ext uri="{FF2B5EF4-FFF2-40B4-BE49-F238E27FC236}">
                <a16:creationId xmlns:a16="http://schemas.microsoft.com/office/drawing/2014/main" id="{FBCEB6AA-B105-BEB8-A280-F89BBA066006}"/>
              </a:ext>
            </a:extLst>
          </p:cNvPr>
          <p:cNvSpPr>
            <a:spLocks noGrp="1"/>
          </p:cNvSpPr>
          <p:nvPr>
            <p:ph type="body" sz="quarter" idx="24"/>
          </p:nvPr>
        </p:nvSpPr>
        <p:spPr/>
        <p:txBody>
          <a:bodyPr/>
          <a:lstStyle/>
          <a:p>
            <a:r>
              <a:rPr lang="lt-LT" dirty="0"/>
              <a:t>ACOUSTIC ARTWORK</a:t>
            </a:r>
          </a:p>
          <a:p>
            <a:endParaRPr lang="lt-LT" dirty="0"/>
          </a:p>
        </p:txBody>
      </p:sp>
      <p:pic>
        <p:nvPicPr>
          <p:cNvPr id="15" name="Picture Placeholder 14">
            <a:extLst>
              <a:ext uri="{FF2B5EF4-FFF2-40B4-BE49-F238E27FC236}">
                <a16:creationId xmlns:a16="http://schemas.microsoft.com/office/drawing/2014/main" id="{C1525AB3-3BEA-65E9-2CB6-A531A66CACA9}"/>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t="219" b="219"/>
          <a:stretch/>
        </p:blipFill>
        <p:spPr/>
      </p:pic>
    </p:spTree>
    <p:extLst>
      <p:ext uri="{BB962C8B-B14F-4D97-AF65-F5344CB8AC3E}">
        <p14:creationId xmlns:p14="http://schemas.microsoft.com/office/powerpoint/2010/main" val="72197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9D1FB2-CBE7-65E5-59BE-CA7BF2633938}"/>
              </a:ext>
            </a:extLst>
          </p:cNvPr>
          <p:cNvSpPr txBox="1">
            <a:spLocks/>
          </p:cNvSpPr>
          <p:nvPr/>
        </p:nvSpPr>
        <p:spPr>
          <a:xfrm>
            <a:off x="571499" y="425537"/>
            <a:ext cx="2787925" cy="584775"/>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100" dirty="0"/>
          </a:p>
        </p:txBody>
      </p:sp>
      <p:sp>
        <p:nvSpPr>
          <p:cNvPr id="6" name="Text Placeholder 5">
            <a:extLst>
              <a:ext uri="{FF2B5EF4-FFF2-40B4-BE49-F238E27FC236}">
                <a16:creationId xmlns:a16="http://schemas.microsoft.com/office/drawing/2014/main" id="{7BAE69A0-D4CF-CB3C-3278-850AA76ADE96}"/>
              </a:ext>
            </a:extLst>
          </p:cNvPr>
          <p:cNvSpPr>
            <a:spLocks noGrp="1"/>
          </p:cNvSpPr>
          <p:nvPr>
            <p:ph type="body" sz="quarter" idx="13"/>
          </p:nvPr>
        </p:nvSpPr>
        <p:spPr>
          <a:xfrm>
            <a:off x="491784" y="1000381"/>
            <a:ext cx="4385830" cy="1808603"/>
          </a:xfrm>
        </p:spPr>
        <p:txBody>
          <a:bodyPr>
            <a:normAutofit/>
          </a:bodyPr>
          <a:lstStyle/>
          <a:p>
            <a:r>
              <a:rPr lang="lt-LT" sz="4000" dirty="0" err="1"/>
              <a:t>Korb</a:t>
            </a:r>
            <a:r>
              <a:rPr lang="lt-LT" sz="4000" dirty="0"/>
              <a:t> aus PET-</a:t>
            </a:r>
            <a:r>
              <a:rPr lang="lt-LT" sz="4000" dirty="0" err="1"/>
              <a:t>Filz</a:t>
            </a:r>
            <a:endParaRPr lang="lt-LT" sz="4000" dirty="0"/>
          </a:p>
        </p:txBody>
      </p:sp>
      <p:sp>
        <p:nvSpPr>
          <p:cNvPr id="10" name="Text Placeholder 9">
            <a:extLst>
              <a:ext uri="{FF2B5EF4-FFF2-40B4-BE49-F238E27FC236}">
                <a16:creationId xmlns:a16="http://schemas.microsoft.com/office/drawing/2014/main" id="{43C27549-7BC9-42C5-F520-1B6DDCEAF3CB}"/>
              </a:ext>
            </a:extLst>
          </p:cNvPr>
          <p:cNvSpPr>
            <a:spLocks noGrp="1"/>
          </p:cNvSpPr>
          <p:nvPr>
            <p:ph type="body" sz="quarter" idx="15"/>
          </p:nvPr>
        </p:nvSpPr>
        <p:spPr>
          <a:xfrm>
            <a:off x="491784" y="3782060"/>
            <a:ext cx="4385830" cy="2511163"/>
          </a:xfrm>
        </p:spPr>
        <p:txBody>
          <a:bodyPr>
            <a:normAutofit/>
          </a:bodyPr>
          <a:lstStyle/>
          <a:p>
            <a:r>
              <a:rPr lang="de-DE" sz="2000" dirty="0"/>
              <a:t>Ein geräumiger, elegant gestalteter Korb, in dem eine Vielzahl von Gegenständen, Schreibwaren und Dokumenten auf dem Schreibtisch, in Regalen oder in Schränken praktisch aufbewahrt werden können.</a:t>
            </a:r>
          </a:p>
          <a:p>
            <a:endParaRPr lang="lt-LT" dirty="0"/>
          </a:p>
        </p:txBody>
      </p:sp>
      <p:sp>
        <p:nvSpPr>
          <p:cNvPr id="11" name="Text Placeholder 10">
            <a:extLst>
              <a:ext uri="{FF2B5EF4-FFF2-40B4-BE49-F238E27FC236}">
                <a16:creationId xmlns:a16="http://schemas.microsoft.com/office/drawing/2014/main" id="{BBF9B6AB-2F9E-5A63-106F-7FA997173871}"/>
              </a:ext>
            </a:extLst>
          </p:cNvPr>
          <p:cNvSpPr>
            <a:spLocks noGrp="1"/>
          </p:cNvSpPr>
          <p:nvPr>
            <p:ph type="body" sz="quarter" idx="24"/>
          </p:nvPr>
        </p:nvSpPr>
        <p:spPr>
          <a:xfrm>
            <a:off x="479425" y="418660"/>
            <a:ext cx="2880000" cy="285741"/>
          </a:xfrm>
        </p:spPr>
        <p:txBody>
          <a:bodyPr/>
          <a:lstStyle/>
          <a:p>
            <a:r>
              <a:rPr lang="lt-LT" dirty="0"/>
              <a:t>ACOUSTIC ARTWORK</a:t>
            </a:r>
          </a:p>
          <a:p>
            <a:endParaRPr lang="lt-LT" dirty="0"/>
          </a:p>
        </p:txBody>
      </p:sp>
      <p:pic>
        <p:nvPicPr>
          <p:cNvPr id="7" name="Picture Placeholder 6" descr="A person holding a box&#10;&#10;Description automatically generated">
            <a:extLst>
              <a:ext uri="{FF2B5EF4-FFF2-40B4-BE49-F238E27FC236}">
                <a16:creationId xmlns:a16="http://schemas.microsoft.com/office/drawing/2014/main" id="{8DB355CE-F8F3-F2E5-A6BB-B0F3BF78FB0B}"/>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val="0"/>
              </a:ext>
            </a:extLst>
          </a:blip>
          <a:srcRect l="33171" t="27991" r="25118" b="9742"/>
          <a:stretch/>
        </p:blipFill>
        <p:spPr>
          <a:xfrm rot="16200000">
            <a:off x="5303838" y="0"/>
            <a:ext cx="6888162" cy="6858000"/>
          </a:xfrm>
        </p:spPr>
      </p:pic>
    </p:spTree>
    <p:extLst>
      <p:ext uri="{BB962C8B-B14F-4D97-AF65-F5344CB8AC3E}">
        <p14:creationId xmlns:p14="http://schemas.microsoft.com/office/powerpoint/2010/main" val="215909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64B3DA-B003-1372-55EA-68EB6EC08A0E}"/>
              </a:ext>
            </a:extLst>
          </p:cNvPr>
          <p:cNvSpPr>
            <a:spLocks noGrp="1"/>
          </p:cNvSpPr>
          <p:nvPr>
            <p:ph type="body" sz="quarter" idx="13"/>
          </p:nvPr>
        </p:nvSpPr>
        <p:spPr>
          <a:xfrm>
            <a:off x="479425" y="2851222"/>
            <a:ext cx="7683212" cy="1654993"/>
          </a:xfrm>
        </p:spPr>
        <p:txBody>
          <a:bodyPr>
            <a:normAutofit/>
          </a:bodyPr>
          <a:lstStyle/>
          <a:p>
            <a:r>
              <a:rPr lang="de-DE" sz="4800" dirty="0"/>
              <a:t>Eine Vielfalt an Farben, Mustern und Formen </a:t>
            </a:r>
          </a:p>
        </p:txBody>
      </p:sp>
      <p:sp>
        <p:nvSpPr>
          <p:cNvPr id="6" name="Text Placeholder 4">
            <a:extLst>
              <a:ext uri="{FF2B5EF4-FFF2-40B4-BE49-F238E27FC236}">
                <a16:creationId xmlns:a16="http://schemas.microsoft.com/office/drawing/2014/main" id="{194891D9-F4A9-B645-18A7-E167FDCFA189}"/>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3161054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A5A6C-7AC9-4C32-9AA2-7D043ED24437}"/>
              </a:ext>
            </a:extLst>
          </p:cNvPr>
          <p:cNvSpPr>
            <a:spLocks noGrp="1"/>
          </p:cNvSpPr>
          <p:nvPr>
            <p:ph type="body" sz="quarter" idx="13"/>
          </p:nvPr>
        </p:nvSpPr>
        <p:spPr>
          <a:xfrm>
            <a:off x="491784" y="1000381"/>
            <a:ext cx="4385831" cy="4907039"/>
          </a:xfrm>
        </p:spPr>
        <p:txBody>
          <a:bodyPr>
            <a:noAutofit/>
          </a:bodyPr>
          <a:lstStyle/>
          <a:p>
            <a:r>
              <a:rPr lang="de-DE" sz="4000" dirty="0"/>
              <a:t>Unterschiedliche Farben, Muster und Formen für kreative Inneneinrichtung</a:t>
            </a:r>
            <a:r>
              <a:rPr lang="lt-LT" sz="4000" dirty="0"/>
              <a:t>-</a:t>
            </a:r>
            <a:r>
              <a:rPr lang="de-DE" sz="4000" dirty="0"/>
              <a:t>slösungen</a:t>
            </a:r>
          </a:p>
        </p:txBody>
      </p:sp>
      <p:pic>
        <p:nvPicPr>
          <p:cNvPr id="4" name="Picture Placeholder 3" descr="A variety of carpet samples&#10;&#10;Description automatically generated with medium confidence">
            <a:extLst>
              <a:ext uri="{FF2B5EF4-FFF2-40B4-BE49-F238E27FC236}">
                <a16:creationId xmlns:a16="http://schemas.microsoft.com/office/drawing/2014/main" id="{B27B4C8A-5763-BB16-3CFF-8ACFC38A5D35}"/>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t="602" b="602"/>
          <a:stretch/>
        </p:blipFill>
        <p:spPr>
          <a:noFill/>
        </p:spPr>
      </p:pic>
      <p:sp>
        <p:nvSpPr>
          <p:cNvPr id="3" name="Text Placeholder 10">
            <a:extLst>
              <a:ext uri="{FF2B5EF4-FFF2-40B4-BE49-F238E27FC236}">
                <a16:creationId xmlns:a16="http://schemas.microsoft.com/office/drawing/2014/main" id="{79C1B886-0E4B-B17D-1801-7EC1FC3B2E01}"/>
              </a:ext>
            </a:extLst>
          </p:cNvPr>
          <p:cNvSpPr>
            <a:spLocks noGrp="1"/>
          </p:cNvSpPr>
          <p:nvPr>
            <p:ph type="body" sz="quarter" idx="24"/>
          </p:nvPr>
        </p:nvSpPr>
        <p:spPr>
          <a:xfrm>
            <a:off x="479425" y="418660"/>
            <a:ext cx="2880000" cy="285741"/>
          </a:xfrm>
        </p:spPr>
        <p:txBody>
          <a:bodyPr/>
          <a:lstStyle/>
          <a:p>
            <a:r>
              <a:rPr lang="lt-LT" dirty="0"/>
              <a:t>ACOUSTIC ARTWORK</a:t>
            </a:r>
          </a:p>
          <a:p>
            <a:endParaRPr lang="lt-LT" dirty="0"/>
          </a:p>
        </p:txBody>
      </p:sp>
    </p:spTree>
    <p:extLst>
      <p:ext uri="{BB962C8B-B14F-4D97-AF65-F5344CB8AC3E}">
        <p14:creationId xmlns:p14="http://schemas.microsoft.com/office/powerpoint/2010/main" val="560583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32912-2ECC-C4B9-6613-DA8922C15E04}"/>
              </a:ext>
            </a:extLst>
          </p:cNvPr>
          <p:cNvSpPr/>
          <p:nvPr/>
        </p:nvSpPr>
        <p:spPr>
          <a:xfrm>
            <a:off x="0" y="-1"/>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0" name="Text Placeholder 9">
            <a:extLst>
              <a:ext uri="{FF2B5EF4-FFF2-40B4-BE49-F238E27FC236}">
                <a16:creationId xmlns:a16="http://schemas.microsoft.com/office/drawing/2014/main" id="{C71ED914-C797-D6EE-4E48-6E1AEF54C72E}"/>
              </a:ext>
            </a:extLst>
          </p:cNvPr>
          <p:cNvSpPr>
            <a:spLocks noGrp="1"/>
          </p:cNvSpPr>
          <p:nvPr>
            <p:ph type="body" sz="quarter" idx="13"/>
          </p:nvPr>
        </p:nvSpPr>
        <p:spPr/>
        <p:txBody>
          <a:bodyPr/>
          <a:lstStyle/>
          <a:p>
            <a:r>
              <a:rPr lang="lt-LT" dirty="0" err="1"/>
              <a:t>Nachhaltiges</a:t>
            </a:r>
            <a:r>
              <a:rPr lang="lt-LT" dirty="0"/>
              <a:t> Design</a:t>
            </a:r>
          </a:p>
        </p:txBody>
      </p:sp>
      <p:sp>
        <p:nvSpPr>
          <p:cNvPr id="3" name="Text Placeholder 2">
            <a:extLst>
              <a:ext uri="{FF2B5EF4-FFF2-40B4-BE49-F238E27FC236}">
                <a16:creationId xmlns:a16="http://schemas.microsoft.com/office/drawing/2014/main" id="{1DBB6292-B7E8-528C-C425-75C660FD36F8}"/>
              </a:ext>
            </a:extLst>
          </p:cNvPr>
          <p:cNvSpPr>
            <a:spLocks noGrp="1"/>
          </p:cNvSpPr>
          <p:nvPr>
            <p:ph type="body" sz="quarter" idx="24"/>
          </p:nvPr>
        </p:nvSpPr>
        <p:spPr/>
        <p:txBody>
          <a:bodyPr/>
          <a:lstStyle/>
          <a:p>
            <a:r>
              <a:rPr lang="lt-LT" dirty="0"/>
              <a:t>ACOUSTIC ARTWORK</a:t>
            </a:r>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endParaRPr lang="lt-LT"/>
          </a:p>
        </p:txBody>
      </p:sp>
      <p:sp>
        <p:nvSpPr>
          <p:cNvPr id="9" name="Text Placeholder 4">
            <a:extLst>
              <a:ext uri="{FF2B5EF4-FFF2-40B4-BE49-F238E27FC236}">
                <a16:creationId xmlns:a16="http://schemas.microsoft.com/office/drawing/2014/main" id="{6B2AB39D-61BF-D7C3-03D8-F77027CACEB7}"/>
              </a:ext>
            </a:extLst>
          </p:cNvPr>
          <p:cNvSpPr txBox="1">
            <a:spLocks/>
          </p:cNvSpPr>
          <p:nvPr/>
        </p:nvSpPr>
        <p:spPr>
          <a:xfrm>
            <a:off x="659178" y="1160896"/>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spTree>
    <p:extLst>
      <p:ext uri="{BB962C8B-B14F-4D97-AF65-F5344CB8AC3E}">
        <p14:creationId xmlns:p14="http://schemas.microsoft.com/office/powerpoint/2010/main" val="2613322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1B74C2-D0AA-7239-0697-8967C28B32E9}"/>
              </a:ext>
            </a:extLst>
          </p:cNvPr>
          <p:cNvPicPr>
            <a:picLocks noGrp="1" noChangeAspect="1" noChangeArrowheads="1"/>
          </p:cNvPicPr>
          <p:nvPr>
            <p:ph type="pic" sz="quarter" idx="25"/>
          </p:nvPr>
        </p:nvPicPr>
        <p:blipFill rotWithShape="1">
          <a:blip r:embed="rId3">
            <a:extLst>
              <a:ext uri="{28A0092B-C50C-407E-A947-70E740481C1C}">
                <a14:useLocalDpi xmlns:a14="http://schemas.microsoft.com/office/drawing/2010/main" val="0"/>
              </a:ext>
            </a:extLst>
          </a:blip>
          <a:srcRect l="43502"/>
          <a:stretch/>
        </p:blipFill>
        <p:spPr bwMode="auto">
          <a:xfrm>
            <a:off x="5303836" y="1"/>
            <a:ext cx="688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0B1AFD2-E1F3-03CE-344E-4358621CDA38}"/>
              </a:ext>
            </a:extLst>
          </p:cNvPr>
          <p:cNvSpPr>
            <a:spLocks noGrp="1"/>
          </p:cNvSpPr>
          <p:nvPr>
            <p:ph type="body" sz="quarter" idx="24"/>
          </p:nvPr>
        </p:nvSpPr>
        <p:spPr/>
        <p:txBody>
          <a:bodyPr>
            <a:normAutofit/>
          </a:bodyPr>
          <a:lstStyle/>
          <a:p>
            <a:r>
              <a:rPr lang="lt-LT" dirty="0"/>
              <a:t>ACOUSTIC ARTWORK</a:t>
            </a:r>
          </a:p>
        </p:txBody>
      </p:sp>
      <p:sp>
        <p:nvSpPr>
          <p:cNvPr id="2" name="Text Placeholder 1">
            <a:extLst>
              <a:ext uri="{FF2B5EF4-FFF2-40B4-BE49-F238E27FC236}">
                <a16:creationId xmlns:a16="http://schemas.microsoft.com/office/drawing/2014/main" id="{02CA5A6C-7AC9-4C32-9AA2-7D043ED24437}"/>
              </a:ext>
            </a:extLst>
          </p:cNvPr>
          <p:cNvSpPr>
            <a:spLocks noGrp="1"/>
          </p:cNvSpPr>
          <p:nvPr>
            <p:ph type="body" sz="quarter" idx="14"/>
          </p:nvPr>
        </p:nvSpPr>
        <p:spPr>
          <a:xfrm>
            <a:off x="479425" y="1000422"/>
            <a:ext cx="4541753" cy="1357767"/>
          </a:xfrm>
        </p:spPr>
        <p:txBody>
          <a:bodyPr>
            <a:noAutofit/>
          </a:bodyPr>
          <a:lstStyle/>
          <a:p>
            <a:r>
              <a:rPr lang="lt-LT" sz="4000" dirty="0" err="1"/>
              <a:t>Prinzipien</a:t>
            </a:r>
            <a:r>
              <a:rPr lang="lt-LT" sz="4000" dirty="0"/>
              <a:t> </a:t>
            </a:r>
            <a:r>
              <a:rPr lang="lt-LT" sz="4000" dirty="0" err="1"/>
              <a:t>des</a:t>
            </a:r>
            <a:r>
              <a:rPr lang="lt-LT" sz="4000" dirty="0"/>
              <a:t> </a:t>
            </a:r>
            <a:r>
              <a:rPr lang="lt-LT" sz="4000" dirty="0" err="1"/>
              <a:t>nachhaltigen</a:t>
            </a:r>
            <a:r>
              <a:rPr lang="lt-LT" sz="4000" dirty="0"/>
              <a:t> </a:t>
            </a:r>
            <a:r>
              <a:rPr lang="lt-LT" sz="4000" dirty="0" err="1"/>
              <a:t>Designs</a:t>
            </a:r>
            <a:endParaRPr lang="lt-LT" sz="4000" dirty="0"/>
          </a:p>
          <a:p>
            <a:endParaRPr lang="lt-LT" dirty="0">
              <a:solidFill>
                <a:schemeClr val="bg1"/>
              </a:solidFill>
            </a:endParaRPr>
          </a:p>
          <a:p>
            <a:endParaRPr lang="en-US" dirty="0">
              <a:solidFill>
                <a:schemeClr val="bg1"/>
              </a:solidFill>
            </a:endParaRPr>
          </a:p>
        </p:txBody>
      </p:sp>
      <p:sp>
        <p:nvSpPr>
          <p:cNvPr id="3" name="Text Placeholder 2">
            <a:extLst>
              <a:ext uri="{FF2B5EF4-FFF2-40B4-BE49-F238E27FC236}">
                <a16:creationId xmlns:a16="http://schemas.microsoft.com/office/drawing/2014/main" id="{0ED04C6D-24AF-9B68-32C1-E37B8A3B20EF}"/>
              </a:ext>
            </a:extLst>
          </p:cNvPr>
          <p:cNvSpPr>
            <a:spLocks noGrp="1"/>
          </p:cNvSpPr>
          <p:nvPr>
            <p:ph type="body" sz="quarter" idx="27"/>
          </p:nvPr>
        </p:nvSpPr>
        <p:spPr>
          <a:xfrm>
            <a:off x="353569" y="3676650"/>
            <a:ext cx="4667609" cy="2508224"/>
          </a:xfrm>
        </p:spPr>
        <p:txBody>
          <a:bodyPr/>
          <a:lstStyle/>
          <a:p>
            <a:pPr marL="457200" indent="-457200">
              <a:buFontTx/>
              <a:buChar char="-"/>
            </a:pPr>
            <a:r>
              <a:rPr lang="de-DE" sz="2000" dirty="0"/>
              <a:t>Bei der Fertigung werden recycelte und recycelbare Materialien verwendet.</a:t>
            </a:r>
          </a:p>
          <a:p>
            <a:pPr marL="457200" indent="-457200">
              <a:buFontTx/>
              <a:buChar char="-"/>
            </a:pPr>
            <a:endParaRPr lang="de-DE" sz="2000" dirty="0"/>
          </a:p>
          <a:p>
            <a:pPr marL="457200" indent="-457200">
              <a:buFontTx/>
              <a:buChar char="-"/>
            </a:pPr>
            <a:r>
              <a:rPr lang="de-DE" sz="2000" dirty="0"/>
              <a:t>Designlösungen für eine optimale und effiziente Nutzung von Rohstoffen.</a:t>
            </a:r>
          </a:p>
          <a:p>
            <a:pPr marL="457200" indent="-457200">
              <a:buFontTx/>
              <a:buChar char="-"/>
            </a:pPr>
            <a:endParaRPr lang="de-DE" sz="2000" dirty="0"/>
          </a:p>
          <a:p>
            <a:pPr marL="457200" indent="-457200">
              <a:buFontTx/>
              <a:buChar char="-"/>
            </a:pPr>
            <a:r>
              <a:rPr lang="de-DE" sz="2000" dirty="0"/>
              <a:t>Möglichkeit zum Demontieren, Sortieren und Recyceln.</a:t>
            </a:r>
          </a:p>
          <a:p>
            <a:endParaRPr lang="lt-LT" dirty="0"/>
          </a:p>
          <a:p>
            <a:endParaRPr lang="lt-LT" dirty="0">
              <a:solidFill>
                <a:schemeClr val="bg1"/>
              </a:solidFill>
            </a:endParaRPr>
          </a:p>
        </p:txBody>
      </p:sp>
    </p:spTree>
    <p:extLst>
      <p:ext uri="{BB962C8B-B14F-4D97-AF65-F5344CB8AC3E}">
        <p14:creationId xmlns:p14="http://schemas.microsoft.com/office/powerpoint/2010/main" val="346607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19A37D-5715-EE09-F7A6-902FE3C56889}"/>
              </a:ext>
            </a:extLst>
          </p:cNvPr>
          <p:cNvGrpSpPr/>
          <p:nvPr/>
        </p:nvGrpSpPr>
        <p:grpSpPr>
          <a:xfrm>
            <a:off x="-1" y="428"/>
            <a:ext cx="12192763" cy="6857571"/>
            <a:chOff x="-1" y="428"/>
            <a:chExt cx="12192763" cy="6857571"/>
          </a:xfrm>
        </p:grpSpPr>
        <p:pic>
          <p:nvPicPr>
            <p:cNvPr id="6" name="Picture 5">
              <a:extLst>
                <a:ext uri="{FF2B5EF4-FFF2-40B4-BE49-F238E27FC236}">
                  <a16:creationId xmlns:a16="http://schemas.microsoft.com/office/drawing/2014/main" id="{5B8EB2B6-523B-2E0B-51A8-8B10BB232E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428"/>
              <a:ext cx="12192763" cy="6857571"/>
            </a:xfrm>
            <a:prstGeom prst="rect">
              <a:avLst/>
            </a:prstGeom>
            <a:noFill/>
          </p:spPr>
        </p:pic>
        <p:pic>
          <p:nvPicPr>
            <p:cNvPr id="2" name="Picture 1">
              <a:extLst>
                <a:ext uri="{FF2B5EF4-FFF2-40B4-BE49-F238E27FC236}">
                  <a16:creationId xmlns:a16="http://schemas.microsoft.com/office/drawing/2014/main" id="{A416F7E2-EACE-E1B1-E4F0-5E57BC7DC3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9117" y="594694"/>
              <a:ext cx="10455068" cy="5880240"/>
            </a:xfrm>
            <a:prstGeom prst="rect">
              <a:avLst/>
            </a:prstGeom>
            <a:noFill/>
          </p:spPr>
        </p:pic>
      </p:grpSp>
      <p:sp>
        <p:nvSpPr>
          <p:cNvPr id="17" name="Text Placeholder 16">
            <a:extLst>
              <a:ext uri="{FF2B5EF4-FFF2-40B4-BE49-F238E27FC236}">
                <a16:creationId xmlns:a16="http://schemas.microsoft.com/office/drawing/2014/main" id="{5C2C95E6-2061-113C-9EA6-A7D588C06B77}"/>
              </a:ext>
            </a:extLst>
          </p:cNvPr>
          <p:cNvSpPr>
            <a:spLocks noGrp="1"/>
          </p:cNvSpPr>
          <p:nvPr>
            <p:ph type="body" sz="quarter" idx="24"/>
          </p:nvPr>
        </p:nvSpPr>
        <p:spPr/>
        <p:txBody>
          <a:bodyPr/>
          <a:lstStyle/>
          <a:p>
            <a:r>
              <a:rPr lang="lt-LT" dirty="0"/>
              <a:t>ACOUSTIC ARTWORK</a:t>
            </a:r>
          </a:p>
        </p:txBody>
      </p:sp>
      <p:sp>
        <p:nvSpPr>
          <p:cNvPr id="5" name="Text Placeholder 4">
            <a:extLst>
              <a:ext uri="{FF2B5EF4-FFF2-40B4-BE49-F238E27FC236}">
                <a16:creationId xmlns:a16="http://schemas.microsoft.com/office/drawing/2014/main" id="{5051E5C5-9BEC-440C-8F78-60F27E7047CB}"/>
              </a:ext>
            </a:extLst>
          </p:cNvPr>
          <p:cNvSpPr>
            <a:spLocks noGrp="1"/>
          </p:cNvSpPr>
          <p:nvPr>
            <p:ph type="body" sz="quarter" idx="13"/>
          </p:nvPr>
        </p:nvSpPr>
        <p:spPr>
          <a:xfrm>
            <a:off x="7413876" y="383066"/>
            <a:ext cx="4559048" cy="1656242"/>
          </a:xfrm>
        </p:spPr>
        <p:txBody>
          <a:bodyPr>
            <a:normAutofit/>
          </a:bodyPr>
          <a:lstStyle/>
          <a:p>
            <a:r>
              <a:rPr lang="lt-LT" sz="4000" dirty="0" err="1"/>
              <a:t>Hauptrohstoffe</a:t>
            </a:r>
            <a:endParaRPr lang="lt-LT" sz="4400" dirty="0"/>
          </a:p>
        </p:txBody>
      </p:sp>
      <p:sp>
        <p:nvSpPr>
          <p:cNvPr id="21" name="Text Placeholder 20">
            <a:extLst>
              <a:ext uri="{FF2B5EF4-FFF2-40B4-BE49-F238E27FC236}">
                <a16:creationId xmlns:a16="http://schemas.microsoft.com/office/drawing/2014/main" id="{C445F28E-35FA-4330-0240-14102A2F32EE}"/>
              </a:ext>
            </a:extLst>
          </p:cNvPr>
          <p:cNvSpPr>
            <a:spLocks noGrp="1"/>
          </p:cNvSpPr>
          <p:nvPr>
            <p:ph type="body" sz="quarter" idx="36"/>
          </p:nvPr>
        </p:nvSpPr>
        <p:spPr>
          <a:xfrm>
            <a:off x="7413876" y="2151142"/>
            <a:ext cx="4479902" cy="1776915"/>
          </a:xfrm>
        </p:spPr>
        <p:txBody>
          <a:bodyPr>
            <a:normAutofit fontScale="92500" lnSpcReduction="20000"/>
          </a:bodyPr>
          <a:lstStyle/>
          <a:p>
            <a:r>
              <a:rPr lang="lt-LT" sz="2000" dirty="0" err="1"/>
              <a:t>Metall</a:t>
            </a:r>
            <a:endParaRPr lang="lt-LT" sz="2000" dirty="0"/>
          </a:p>
          <a:p>
            <a:pPr marL="285750" indent="-285750">
              <a:buFontTx/>
              <a:buChar char="-"/>
            </a:pPr>
            <a:r>
              <a:rPr lang="de-DE" sz="2000" dirty="0"/>
              <a:t>Besteht aus ca. 20 - 100 % recycelter Rohstoffe. </a:t>
            </a:r>
          </a:p>
          <a:p>
            <a:pPr marL="285750" indent="-285750">
              <a:buFontTx/>
              <a:buChar char="-"/>
            </a:pPr>
            <a:r>
              <a:rPr lang="de-DE" sz="2000" dirty="0"/>
              <a:t>Die verwendete Farbe ist eine Pulverbeschichtung mit geringen VOC-Emissionen.</a:t>
            </a:r>
          </a:p>
          <a:p>
            <a:endParaRPr lang="lt-LT" dirty="0"/>
          </a:p>
        </p:txBody>
      </p:sp>
      <p:sp>
        <p:nvSpPr>
          <p:cNvPr id="19" name="Text Placeholder 18">
            <a:extLst>
              <a:ext uri="{FF2B5EF4-FFF2-40B4-BE49-F238E27FC236}">
                <a16:creationId xmlns:a16="http://schemas.microsoft.com/office/drawing/2014/main" id="{F8969256-8364-FCC7-BB1B-F4AD033C6F7A}"/>
              </a:ext>
            </a:extLst>
          </p:cNvPr>
          <p:cNvSpPr>
            <a:spLocks noGrp="1"/>
          </p:cNvSpPr>
          <p:nvPr>
            <p:ph type="body" sz="quarter" idx="38"/>
          </p:nvPr>
        </p:nvSpPr>
        <p:spPr>
          <a:xfrm>
            <a:off x="7413876" y="4032570"/>
            <a:ext cx="4539124" cy="2442364"/>
          </a:xfrm>
        </p:spPr>
        <p:txBody>
          <a:bodyPr>
            <a:normAutofit/>
          </a:bodyPr>
          <a:lstStyle/>
          <a:p>
            <a:r>
              <a:rPr lang="lt-LT" sz="1900" dirty="0"/>
              <a:t>PET-</a:t>
            </a:r>
            <a:r>
              <a:rPr lang="lt-LT" sz="1900" dirty="0" err="1"/>
              <a:t>Filz</a:t>
            </a:r>
            <a:endParaRPr lang="lt-LT" sz="1900" dirty="0"/>
          </a:p>
          <a:p>
            <a:pPr marL="285750" indent="-285750">
              <a:buFontTx/>
              <a:buChar char="-"/>
            </a:pPr>
            <a:r>
              <a:rPr lang="de-DE" sz="1900" dirty="0"/>
              <a:t>Besteht aus ca. 50 % recycelter Rohstoffe.</a:t>
            </a:r>
          </a:p>
          <a:p>
            <a:pPr marL="285750" indent="-285750">
              <a:buFontTx/>
              <a:buChar char="-"/>
            </a:pPr>
            <a:r>
              <a:rPr lang="de-DE" sz="1900" dirty="0"/>
              <a:t>100 % recycelbar. </a:t>
            </a:r>
          </a:p>
        </p:txBody>
      </p:sp>
    </p:spTree>
    <p:extLst>
      <p:ext uri="{BB962C8B-B14F-4D97-AF65-F5344CB8AC3E}">
        <p14:creationId xmlns:p14="http://schemas.microsoft.com/office/powerpoint/2010/main" val="2856637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476D613-A531-E29C-B98E-C265EA2EC910}"/>
              </a:ext>
            </a:extLst>
          </p:cNvPr>
          <p:cNvPicPr>
            <a:picLocks noGrp="1" noChangeAspect="1" noChangeArrowheads="1"/>
          </p:cNvPicPr>
          <p:nvPr>
            <p:ph type="pic" sz="quarter" idx="25"/>
          </p:nvPr>
        </p:nvPicPr>
        <p:blipFill>
          <a:blip r:embed="rId2">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Schrift, Text, Grafiken, Logo enthält.&#10;&#10;Automatisch generierte Beschreibung">
            <a:extLst>
              <a:ext uri="{FF2B5EF4-FFF2-40B4-BE49-F238E27FC236}">
                <a16:creationId xmlns:a16="http://schemas.microsoft.com/office/drawing/2014/main" id="{38EDA750-E094-C47B-1A5E-86A55DC00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86" y="238579"/>
            <a:ext cx="1493158" cy="726670"/>
          </a:xfrm>
          <a:prstGeom prst="rect">
            <a:avLst/>
          </a:prstGeom>
        </p:spPr>
      </p:pic>
    </p:spTree>
    <p:extLst>
      <p:ext uri="{BB962C8B-B14F-4D97-AF65-F5344CB8AC3E}">
        <p14:creationId xmlns:p14="http://schemas.microsoft.com/office/powerpoint/2010/main" val="411749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892A06C-CAD6-75C9-C4B4-5A63B2A2AE90}"/>
              </a:ext>
            </a:extLst>
          </p:cNvPr>
          <p:cNvSpPr>
            <a:spLocks noGrp="1"/>
          </p:cNvSpPr>
          <p:nvPr>
            <p:ph type="body" sz="quarter" idx="24"/>
          </p:nvPr>
        </p:nvSpPr>
        <p:spPr/>
        <p:txBody>
          <a:bodyPr/>
          <a:lstStyle/>
          <a:p>
            <a:endParaRPr lang="lt-LT"/>
          </a:p>
        </p:txBody>
      </p:sp>
      <p:pic>
        <p:nvPicPr>
          <p:cNvPr id="6" name="Picture Placeholder 5">
            <a:extLst>
              <a:ext uri="{FF2B5EF4-FFF2-40B4-BE49-F238E27FC236}">
                <a16:creationId xmlns:a16="http://schemas.microsoft.com/office/drawing/2014/main" id="{6F15DDC9-95F2-BA3A-2A45-25F087DF1C5F}"/>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t="9" b="9"/>
          <a:stretch>
            <a:fillRect/>
          </a:stretch>
        </p:blipFill>
        <p:spPr/>
      </p:pic>
    </p:spTree>
    <p:extLst>
      <p:ext uri="{BB962C8B-B14F-4D97-AF65-F5344CB8AC3E}">
        <p14:creationId xmlns:p14="http://schemas.microsoft.com/office/powerpoint/2010/main" val="26171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7243209-7943-C3D8-2749-FFD26B589B64}"/>
              </a:ext>
            </a:extLst>
          </p:cNvPr>
          <p:cNvSpPr>
            <a:spLocks noGrp="1"/>
          </p:cNvSpPr>
          <p:nvPr>
            <p:ph type="body" sz="quarter" idx="13"/>
          </p:nvPr>
        </p:nvSpPr>
        <p:spPr/>
        <p:txBody>
          <a:bodyPr anchor="t">
            <a:normAutofit/>
          </a:bodyPr>
          <a:lstStyle/>
          <a:p>
            <a:r>
              <a:rPr lang="lt-LT" sz="4000" dirty="0" err="1"/>
              <a:t>Komplexe</a:t>
            </a:r>
            <a:r>
              <a:rPr lang="lt-LT" sz="4000" dirty="0"/>
              <a:t> </a:t>
            </a:r>
            <a:r>
              <a:rPr lang="lt-LT" sz="4000" dirty="0" err="1"/>
              <a:t>Anwendungsmöglichkeiten</a:t>
            </a:r>
            <a:endParaRPr lang="lt-LT" sz="4000" dirty="0"/>
          </a:p>
        </p:txBody>
      </p:sp>
      <p:sp>
        <p:nvSpPr>
          <p:cNvPr id="4" name="Text Placeholder 4">
            <a:extLst>
              <a:ext uri="{FF2B5EF4-FFF2-40B4-BE49-F238E27FC236}">
                <a16:creationId xmlns:a16="http://schemas.microsoft.com/office/drawing/2014/main" id="{998503E3-0073-1138-79FE-499F400FD2D8}"/>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pic>
        <p:nvPicPr>
          <p:cNvPr id="7" name="Picture Placeholder 6">
            <a:extLst>
              <a:ext uri="{FF2B5EF4-FFF2-40B4-BE49-F238E27FC236}">
                <a16:creationId xmlns:a16="http://schemas.microsoft.com/office/drawing/2014/main" id="{21E16DD9-5AE0-2CB8-E995-D92E1F0A82D2}"/>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12396" b="12396"/>
          <a:stretch>
            <a:fillRect/>
          </a:stretch>
        </p:blipFill>
        <p:spPr/>
      </p:pic>
    </p:spTree>
    <p:extLst>
      <p:ext uri="{BB962C8B-B14F-4D97-AF65-F5344CB8AC3E}">
        <p14:creationId xmlns:p14="http://schemas.microsoft.com/office/powerpoint/2010/main" val="102989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F69F4D-14EF-CD44-DF50-3073F672C6E3}"/>
              </a:ext>
            </a:extLst>
          </p:cNvPr>
          <p:cNvSpPr>
            <a:spLocks noGrp="1"/>
          </p:cNvSpPr>
          <p:nvPr>
            <p:ph type="body" sz="quarter" idx="15"/>
          </p:nvPr>
        </p:nvSpPr>
        <p:spPr>
          <a:xfrm>
            <a:off x="491783" y="4150981"/>
            <a:ext cx="4692010" cy="2142242"/>
          </a:xfrm>
        </p:spPr>
        <p:txBody>
          <a:bodyPr>
            <a:normAutofit/>
          </a:bodyPr>
          <a:lstStyle/>
          <a:p>
            <a:pPr marL="342900" indent="-342900">
              <a:lnSpc>
                <a:spcPct val="110000"/>
              </a:lnSpc>
              <a:buFontTx/>
              <a:buChar char="-"/>
            </a:pPr>
            <a:r>
              <a:rPr lang="de-DE" sz="2000" dirty="0"/>
              <a:t>Ein akustisch freundliches Umfeld.</a:t>
            </a:r>
          </a:p>
          <a:p>
            <a:pPr marL="342900" indent="-342900">
              <a:lnSpc>
                <a:spcPct val="110000"/>
              </a:lnSpc>
              <a:buFontTx/>
              <a:buChar char="-"/>
            </a:pPr>
            <a:r>
              <a:rPr lang="de-DE" sz="2000" dirty="0"/>
              <a:t>Eine Vielfalt an Farben, Mustern und Formen.</a:t>
            </a:r>
          </a:p>
          <a:p>
            <a:pPr marL="342900" indent="-342900">
              <a:lnSpc>
                <a:spcPct val="110000"/>
              </a:lnSpc>
              <a:buFontTx/>
              <a:buChar char="-"/>
            </a:pPr>
            <a:r>
              <a:rPr lang="de-DE" sz="2000" dirty="0"/>
              <a:t>Nachhaltiges Design. </a:t>
            </a:r>
          </a:p>
        </p:txBody>
      </p:sp>
      <p:sp>
        <p:nvSpPr>
          <p:cNvPr id="10" name="Text Placeholder 6">
            <a:extLst>
              <a:ext uri="{FF2B5EF4-FFF2-40B4-BE49-F238E27FC236}">
                <a16:creationId xmlns:a16="http://schemas.microsoft.com/office/drawing/2014/main" id="{6B0FB003-9FDB-44E7-1F4F-4FF82CD4F26C}"/>
              </a:ext>
            </a:extLst>
          </p:cNvPr>
          <p:cNvSpPr txBox="1">
            <a:spLocks/>
          </p:cNvSpPr>
          <p:nvPr/>
        </p:nvSpPr>
        <p:spPr>
          <a:xfrm>
            <a:off x="479425" y="1000124"/>
            <a:ext cx="4692011" cy="2052262"/>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15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4000" dirty="0" err="1"/>
              <a:t>Warum</a:t>
            </a:r>
            <a:r>
              <a:rPr lang="lt-LT" sz="4000" dirty="0"/>
              <a:t> ACOUSTIC ARTWORK?</a:t>
            </a:r>
          </a:p>
        </p:txBody>
      </p:sp>
      <p:sp>
        <p:nvSpPr>
          <p:cNvPr id="7" name="Text Placeholder 4">
            <a:extLst>
              <a:ext uri="{FF2B5EF4-FFF2-40B4-BE49-F238E27FC236}">
                <a16:creationId xmlns:a16="http://schemas.microsoft.com/office/drawing/2014/main" id="{BADB2D53-968F-66A0-D046-3B3283EC9305}"/>
              </a:ext>
            </a:extLst>
          </p:cNvPr>
          <p:cNvSpPr txBox="1">
            <a:spLocks/>
          </p:cNvSpPr>
          <p:nvPr/>
        </p:nvSpPr>
        <p:spPr>
          <a:xfrm>
            <a:off x="479425" y="425537"/>
            <a:ext cx="2880000" cy="285741"/>
          </a:xfrm>
          <a:prstGeom prst="rect">
            <a:avLst/>
          </a:prstGeom>
        </p:spPr>
        <p:txBody>
          <a:bodyPr vert="horz" lIns="0" tIns="0" rIns="0" bIns="45720" rtlCol="0">
            <a:norm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ACOUSTIC ARTWORK</a:t>
            </a:r>
            <a:endParaRPr lang="en-US" dirty="0"/>
          </a:p>
        </p:txBody>
      </p:sp>
      <p:pic>
        <p:nvPicPr>
          <p:cNvPr id="6" name="Picture Placeholder 5">
            <a:extLst>
              <a:ext uri="{FF2B5EF4-FFF2-40B4-BE49-F238E27FC236}">
                <a16:creationId xmlns:a16="http://schemas.microsoft.com/office/drawing/2014/main" id="{AF2830C2-D725-B34B-4F58-294C61742AB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1753" r="21753"/>
          <a:stretch>
            <a:fillRect/>
          </a:stretch>
        </p:blipFill>
        <p:spPr/>
      </p:pic>
    </p:spTree>
    <p:extLst>
      <p:ext uri="{BB962C8B-B14F-4D97-AF65-F5344CB8AC3E}">
        <p14:creationId xmlns:p14="http://schemas.microsoft.com/office/powerpoint/2010/main" val="1985826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32912-2ECC-C4B9-6613-DA8922C15E04}"/>
              </a:ext>
            </a:extLst>
          </p:cNvPr>
          <p:cNvSpPr/>
          <p:nvPr/>
        </p:nvSpPr>
        <p:spPr>
          <a:xfrm>
            <a:off x="0" y="-1"/>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Visuelt Pro Light"/>
              <a:ea typeface="+mn-ea"/>
              <a:cs typeface="+mn-cs"/>
            </a:endParaRPr>
          </a:p>
        </p:txBody>
      </p:sp>
      <p:sp>
        <p:nvSpPr>
          <p:cNvPr id="5" name="Text Placeholder 4">
            <a:extLst>
              <a:ext uri="{FF2B5EF4-FFF2-40B4-BE49-F238E27FC236}">
                <a16:creationId xmlns:a16="http://schemas.microsoft.com/office/drawing/2014/main" id="{2AD62802-621D-A5B0-6BB1-695BF1BF96E8}"/>
              </a:ext>
            </a:extLst>
          </p:cNvPr>
          <p:cNvSpPr>
            <a:spLocks noGrp="1"/>
          </p:cNvSpPr>
          <p:nvPr>
            <p:ph type="body" sz="quarter" idx="13"/>
          </p:nvPr>
        </p:nvSpPr>
        <p:spPr>
          <a:xfrm>
            <a:off x="479425" y="2851223"/>
            <a:ext cx="6283188" cy="1924708"/>
          </a:xfrm>
        </p:spPr>
        <p:txBody>
          <a:bodyPr/>
          <a:lstStyle/>
          <a:p>
            <a:r>
              <a:rPr lang="lt-LT" dirty="0" err="1"/>
              <a:t>Akustisch</a:t>
            </a:r>
            <a:r>
              <a:rPr lang="lt-LT" dirty="0"/>
              <a:t> </a:t>
            </a:r>
            <a:r>
              <a:rPr lang="lt-LT" dirty="0" err="1"/>
              <a:t>freundliches</a:t>
            </a:r>
            <a:r>
              <a:rPr lang="lt-LT" dirty="0"/>
              <a:t> </a:t>
            </a:r>
            <a:r>
              <a:rPr lang="lt-LT" dirty="0" err="1"/>
              <a:t>Umfeld</a:t>
            </a:r>
            <a:endParaRPr lang="lt-LT" dirty="0"/>
          </a:p>
        </p:txBody>
      </p:sp>
      <p:sp>
        <p:nvSpPr>
          <p:cNvPr id="7" name="Graphic 5">
            <a:extLst>
              <a:ext uri="{FF2B5EF4-FFF2-40B4-BE49-F238E27FC236}">
                <a16:creationId xmlns:a16="http://schemas.microsoft.com/office/drawing/2014/main" id="{5955096E-A362-CC75-8C0F-95B26392B6AA}"/>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9" name="Text Placeholder 4">
            <a:extLst>
              <a:ext uri="{FF2B5EF4-FFF2-40B4-BE49-F238E27FC236}">
                <a16:creationId xmlns:a16="http://schemas.microsoft.com/office/drawing/2014/main" id="{6B2AB39D-61BF-D7C3-03D8-F77027CACEB7}"/>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100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Visuelt Pro" panose="020B0503040202040104" pitchFamily="34" charset="0"/>
                <a:ea typeface="+mn-ea"/>
                <a:cs typeface="+mn-cs"/>
              </a:rPr>
              <a:t>ACOUSTIC ARTWORK</a:t>
            </a:r>
          </a:p>
        </p:txBody>
      </p:sp>
    </p:spTree>
    <p:extLst>
      <p:ext uri="{BB962C8B-B14F-4D97-AF65-F5344CB8AC3E}">
        <p14:creationId xmlns:p14="http://schemas.microsoft.com/office/powerpoint/2010/main" val="132771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24B1D-531E-59C1-DA04-C09161BE693C}"/>
              </a:ext>
            </a:extLst>
          </p:cNvPr>
          <p:cNvSpPr>
            <a:spLocks noGrp="1"/>
          </p:cNvSpPr>
          <p:nvPr>
            <p:ph type="body" sz="quarter" idx="13"/>
          </p:nvPr>
        </p:nvSpPr>
        <p:spPr>
          <a:xfrm>
            <a:off x="491785" y="1000124"/>
            <a:ext cx="4480266" cy="3381102"/>
          </a:xfrm>
        </p:spPr>
        <p:txBody>
          <a:bodyPr>
            <a:normAutofit/>
          </a:bodyPr>
          <a:lstStyle/>
          <a:p>
            <a:r>
              <a:rPr lang="de-DE" sz="4000" dirty="0"/>
              <a:t>PET-Filz ist ein effektives Akustikmaterial für Inneneinrichtungs</a:t>
            </a:r>
            <a:r>
              <a:rPr lang="lt-LT" sz="4000" dirty="0"/>
              <a:t>-</a:t>
            </a:r>
            <a:r>
              <a:rPr lang="de-DE" sz="4000" dirty="0"/>
              <a:t>lösungen </a:t>
            </a:r>
            <a:endParaRPr lang="lt-LT" sz="4000" dirty="0"/>
          </a:p>
        </p:txBody>
      </p:sp>
      <p:sp>
        <p:nvSpPr>
          <p:cNvPr id="11" name="Text Placeholder 10">
            <a:extLst>
              <a:ext uri="{FF2B5EF4-FFF2-40B4-BE49-F238E27FC236}">
                <a16:creationId xmlns:a16="http://schemas.microsoft.com/office/drawing/2014/main" id="{F232EF14-2145-CCCB-A469-7AD53D465B84}"/>
              </a:ext>
            </a:extLst>
          </p:cNvPr>
          <p:cNvSpPr>
            <a:spLocks noGrp="1"/>
          </p:cNvSpPr>
          <p:nvPr>
            <p:ph type="body" sz="quarter" idx="15"/>
          </p:nvPr>
        </p:nvSpPr>
        <p:spPr>
          <a:xfrm>
            <a:off x="491784" y="4473324"/>
            <a:ext cx="4194516" cy="2262975"/>
          </a:xfrm>
        </p:spPr>
        <p:txBody>
          <a:bodyPr>
            <a:normAutofit/>
          </a:bodyPr>
          <a:lstStyle/>
          <a:p>
            <a:pPr marL="0" indent="0">
              <a:buNone/>
            </a:pPr>
            <a:r>
              <a:rPr lang="de-DE" sz="2000" b="0" i="0" dirty="0">
                <a:effectLst/>
              </a:rPr>
              <a:t>PET-Filz hat eine poröse Struktur. Diese Eigenschaft und die geringe Dicke des Materials sorgen dafür, dass es Geräusche im mittleren und hohen Frequenzbereich wirksam absorbiert. </a:t>
            </a:r>
          </a:p>
          <a:p>
            <a:endParaRPr lang="lt-LT" dirty="0"/>
          </a:p>
        </p:txBody>
      </p:sp>
      <p:pic>
        <p:nvPicPr>
          <p:cNvPr id="13" name="Picture Placeholder 12">
            <a:extLst>
              <a:ext uri="{FF2B5EF4-FFF2-40B4-BE49-F238E27FC236}">
                <a16:creationId xmlns:a16="http://schemas.microsoft.com/office/drawing/2014/main" id="{08C92FE8-CF6E-2A41-E98F-0E9D89B9D50E}"/>
              </a:ext>
            </a:extLst>
          </p:cNvPr>
          <p:cNvPicPr>
            <a:picLocks noGrp="1" noChangeAspect="1"/>
          </p:cNvPicPr>
          <p:nvPr>
            <p:ph type="pic" sz="quarter" idx="23"/>
          </p:nvPr>
        </p:nvPicPr>
        <p:blipFill rotWithShape="1">
          <a:blip r:embed="rId3"/>
          <a:srcRect l="12858" r="12858"/>
          <a:stretch/>
        </p:blipFill>
        <p:spPr/>
      </p:pic>
      <p:pic>
        <p:nvPicPr>
          <p:cNvPr id="2" name="Graphic 1">
            <a:extLst>
              <a:ext uri="{FF2B5EF4-FFF2-40B4-BE49-F238E27FC236}">
                <a16:creationId xmlns:a16="http://schemas.microsoft.com/office/drawing/2014/main" id="{49327345-373A-D3EB-74B6-EF2C4D668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4364" y="4654781"/>
            <a:ext cx="651543" cy="651543"/>
          </a:xfrm>
          <a:prstGeom prst="rect">
            <a:avLst/>
          </a:prstGeom>
        </p:spPr>
      </p:pic>
      <p:pic>
        <p:nvPicPr>
          <p:cNvPr id="4" name="Graphic 3">
            <a:extLst>
              <a:ext uri="{FF2B5EF4-FFF2-40B4-BE49-F238E27FC236}">
                <a16:creationId xmlns:a16="http://schemas.microsoft.com/office/drawing/2014/main" id="{EF2E68B0-C0BD-F21B-0A43-20A99DC30E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4364" y="5766928"/>
            <a:ext cx="651543" cy="651543"/>
          </a:xfrm>
          <a:prstGeom prst="rect">
            <a:avLst/>
          </a:prstGeom>
        </p:spPr>
      </p:pic>
      <p:sp>
        <p:nvSpPr>
          <p:cNvPr id="8" name="Text Placeholder 2">
            <a:extLst>
              <a:ext uri="{FF2B5EF4-FFF2-40B4-BE49-F238E27FC236}">
                <a16:creationId xmlns:a16="http://schemas.microsoft.com/office/drawing/2014/main" id="{162F1E24-2FE5-2D18-E353-2D8F70EA308C}"/>
              </a:ext>
            </a:extLst>
          </p:cNvPr>
          <p:cNvSpPr txBox="1">
            <a:spLocks/>
          </p:cNvSpPr>
          <p:nvPr/>
        </p:nvSpPr>
        <p:spPr>
          <a:xfrm>
            <a:off x="6375965" y="4752205"/>
            <a:ext cx="2436036" cy="436368"/>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ts val="1000"/>
              </a:spcBef>
              <a:buFont typeface="Visuelt Pro Light" panose="020B0303040202040104" pitchFamily="34" charset="0"/>
              <a:buChar char="-"/>
              <a:defRPr sz="24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Visuelt Pro Light" panose="020B0303040202040104" pitchFamily="34" charset="0"/>
              <a:buNone/>
            </a:pPr>
            <a:r>
              <a:rPr lang="en-US" sz="1600" dirty="0" err="1"/>
              <a:t>Hohen</a:t>
            </a:r>
            <a:r>
              <a:rPr lang="en-US" sz="1600" dirty="0"/>
              <a:t> </a:t>
            </a:r>
            <a:r>
              <a:rPr lang="en-US" sz="1600" dirty="0" err="1"/>
              <a:t>Frequenzen</a:t>
            </a:r>
            <a:endParaRPr lang="lt-LT" sz="1600" dirty="0"/>
          </a:p>
        </p:txBody>
      </p:sp>
      <p:sp>
        <p:nvSpPr>
          <p:cNvPr id="10" name="Text Placeholder 2">
            <a:extLst>
              <a:ext uri="{FF2B5EF4-FFF2-40B4-BE49-F238E27FC236}">
                <a16:creationId xmlns:a16="http://schemas.microsoft.com/office/drawing/2014/main" id="{6C3E0272-C569-5FC3-725F-C122B57C339A}"/>
              </a:ext>
            </a:extLst>
          </p:cNvPr>
          <p:cNvSpPr txBox="1">
            <a:spLocks/>
          </p:cNvSpPr>
          <p:nvPr/>
        </p:nvSpPr>
        <p:spPr>
          <a:xfrm>
            <a:off x="6375965" y="5856855"/>
            <a:ext cx="2436036" cy="436368"/>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ts val="1000"/>
              </a:spcBef>
              <a:buFont typeface="Visuelt Pro Light" panose="020B0303040202040104" pitchFamily="34" charset="0"/>
              <a:buChar char="-"/>
              <a:defRPr sz="24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Visuelt Pro Light" panose="020B0303040202040104" pitchFamily="34" charset="0"/>
              <a:buNone/>
            </a:pPr>
            <a:r>
              <a:rPr lang="lt-LT" sz="1600" dirty="0" err="1"/>
              <a:t>Mittleren</a:t>
            </a:r>
            <a:r>
              <a:rPr lang="lt-LT" sz="1600" dirty="0"/>
              <a:t> </a:t>
            </a:r>
            <a:r>
              <a:rPr lang="lt-LT" sz="1600" dirty="0" err="1"/>
              <a:t>frequenzen</a:t>
            </a:r>
            <a:endParaRPr lang="lt-LT" sz="1600" dirty="0"/>
          </a:p>
        </p:txBody>
      </p:sp>
      <p:sp>
        <p:nvSpPr>
          <p:cNvPr id="9" name="Text Placeholder 4">
            <a:extLst>
              <a:ext uri="{FF2B5EF4-FFF2-40B4-BE49-F238E27FC236}">
                <a16:creationId xmlns:a16="http://schemas.microsoft.com/office/drawing/2014/main" id="{EFECEB49-8886-4380-A4ED-E455E291E041}"/>
              </a:ext>
            </a:extLst>
          </p:cNvPr>
          <p:cNvSpPr>
            <a:spLocks noGrp="1"/>
          </p:cNvSpPr>
          <p:nvPr>
            <p:ph type="body" sz="quarter" idx="24"/>
          </p:nvPr>
        </p:nvSpPr>
        <p:spPr>
          <a:xfrm>
            <a:off x="479425" y="425537"/>
            <a:ext cx="2880000" cy="285741"/>
          </a:xfrm>
        </p:spPr>
        <p:txBody>
          <a:bodyPr>
            <a:normAutofit/>
          </a:bodyPr>
          <a:lstStyle/>
          <a:p>
            <a:r>
              <a:rPr lang="en-US" dirty="0"/>
              <a:t>ACOUSTIC ARTWORK</a:t>
            </a:r>
            <a:endParaRPr lang="lt-LT" dirty="0"/>
          </a:p>
        </p:txBody>
      </p:sp>
    </p:spTree>
    <p:extLst>
      <p:ext uri="{BB962C8B-B14F-4D97-AF65-F5344CB8AC3E}">
        <p14:creationId xmlns:p14="http://schemas.microsoft.com/office/powerpoint/2010/main" val="133297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0BB1993E-1CF9-8A7C-B86C-5260BAF18464}"/>
              </a:ext>
            </a:extLst>
          </p:cNvPr>
          <p:cNvSpPr txBox="1">
            <a:spLocks/>
          </p:cNvSpPr>
          <p:nvPr/>
        </p:nvSpPr>
        <p:spPr>
          <a:xfrm>
            <a:off x="479425" y="425537"/>
            <a:ext cx="2880000" cy="285741"/>
          </a:xfrm>
          <a:prstGeom prst="rect">
            <a:avLst/>
          </a:prstGeom>
        </p:spPr>
        <p:txBody>
          <a:bodyPr>
            <a:normAutofit fontScale="32500" lnSpcReduction="20000"/>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pic>
        <p:nvPicPr>
          <p:cNvPr id="19" name="Picture Placeholder 18">
            <a:extLst>
              <a:ext uri="{FF2B5EF4-FFF2-40B4-BE49-F238E27FC236}">
                <a16:creationId xmlns:a16="http://schemas.microsoft.com/office/drawing/2014/main" id="{4506E84D-94F0-B15B-DE7C-739B87A3F12D}"/>
              </a:ext>
            </a:extLst>
          </p:cNvPr>
          <p:cNvPicPr>
            <a:picLocks noGrp="1" noChangeAspect="1"/>
          </p:cNvPicPr>
          <p:nvPr>
            <p:ph type="pic" sz="quarter" idx="30"/>
          </p:nvPr>
        </p:nvPicPr>
        <p:blipFill>
          <a:blip r:embed="rId3" cstate="print">
            <a:extLst>
              <a:ext uri="{28A0092B-C50C-407E-A947-70E740481C1C}">
                <a14:useLocalDpi xmlns:a14="http://schemas.microsoft.com/office/drawing/2010/main" val="0"/>
              </a:ext>
            </a:extLst>
          </a:blip>
          <a:srcRect l="17291" r="17291"/>
          <a:stretch/>
        </p:blipFill>
        <p:spPr>
          <a:xfrm>
            <a:off x="272947" y="2602630"/>
            <a:ext cx="2565616" cy="2200275"/>
          </a:xfrm>
        </p:spPr>
      </p:pic>
      <p:sp>
        <p:nvSpPr>
          <p:cNvPr id="4" name="Text Placeholder 3">
            <a:extLst>
              <a:ext uri="{FF2B5EF4-FFF2-40B4-BE49-F238E27FC236}">
                <a16:creationId xmlns:a16="http://schemas.microsoft.com/office/drawing/2014/main" id="{48442E71-9D44-0B5A-B014-2DB0887BEF4B}"/>
              </a:ext>
            </a:extLst>
          </p:cNvPr>
          <p:cNvSpPr>
            <a:spLocks noGrp="1"/>
          </p:cNvSpPr>
          <p:nvPr>
            <p:ph type="body" sz="quarter" idx="33"/>
          </p:nvPr>
        </p:nvSpPr>
        <p:spPr>
          <a:xfrm>
            <a:off x="272946" y="4924724"/>
            <a:ext cx="2565615" cy="674879"/>
          </a:xfrm>
        </p:spPr>
        <p:txBody>
          <a:bodyPr>
            <a:normAutofit/>
          </a:bodyPr>
          <a:lstStyle/>
          <a:p>
            <a:r>
              <a:rPr lang="lt-LT" dirty="0" err="1"/>
              <a:t>Partitions</a:t>
            </a:r>
            <a:endParaRPr lang="lt-LT" dirty="0"/>
          </a:p>
        </p:txBody>
      </p:sp>
      <p:sp>
        <p:nvSpPr>
          <p:cNvPr id="7" name="Text Placeholder 6">
            <a:extLst>
              <a:ext uri="{FF2B5EF4-FFF2-40B4-BE49-F238E27FC236}">
                <a16:creationId xmlns:a16="http://schemas.microsoft.com/office/drawing/2014/main" id="{AF3AAF48-5481-0235-2607-D597D9FC7097}"/>
              </a:ext>
            </a:extLst>
          </p:cNvPr>
          <p:cNvSpPr>
            <a:spLocks noGrp="1"/>
          </p:cNvSpPr>
          <p:nvPr>
            <p:ph type="body" sz="quarter" idx="43"/>
          </p:nvPr>
        </p:nvSpPr>
        <p:spPr>
          <a:xfrm>
            <a:off x="8973062" y="4924724"/>
            <a:ext cx="2565615" cy="674879"/>
          </a:xfrm>
        </p:spPr>
        <p:txBody>
          <a:bodyPr>
            <a:normAutofit/>
          </a:bodyPr>
          <a:lstStyle/>
          <a:p>
            <a:r>
              <a:rPr lang="lt-LT" dirty="0" err="1"/>
              <a:t>Accessories</a:t>
            </a:r>
            <a:r>
              <a:rPr lang="lt-LT" dirty="0"/>
              <a:t> </a:t>
            </a:r>
          </a:p>
        </p:txBody>
      </p:sp>
      <p:pic>
        <p:nvPicPr>
          <p:cNvPr id="21" name="Picture Placeholder 20">
            <a:extLst>
              <a:ext uri="{FF2B5EF4-FFF2-40B4-BE49-F238E27FC236}">
                <a16:creationId xmlns:a16="http://schemas.microsoft.com/office/drawing/2014/main" id="{24C87434-7290-D119-3D6B-8FE5A51C45C6}"/>
              </a:ext>
            </a:extLst>
          </p:cNvPr>
          <p:cNvPicPr>
            <a:picLocks noGrp="1" noChangeAspect="1"/>
          </p:cNvPicPr>
          <p:nvPr>
            <p:ph type="pic" sz="quarter" idx="46"/>
          </p:nvPr>
        </p:nvPicPr>
        <p:blipFill rotWithShape="1">
          <a:blip r:embed="rId4" cstate="print">
            <a:extLst>
              <a:ext uri="{28A0092B-C50C-407E-A947-70E740481C1C}">
                <a14:useLocalDpi xmlns:a14="http://schemas.microsoft.com/office/drawing/2010/main" val="0"/>
              </a:ext>
            </a:extLst>
          </a:blip>
          <a:srcRect l="17155" t="-24017" r="8950" b="11299"/>
          <a:stretch/>
        </p:blipFill>
        <p:spPr>
          <a:xfrm>
            <a:off x="3193947" y="2602630"/>
            <a:ext cx="2565400" cy="2200275"/>
          </a:xfrm>
        </p:spPr>
      </p:pic>
      <p:sp>
        <p:nvSpPr>
          <p:cNvPr id="10" name="Text Placeholder 9">
            <a:extLst>
              <a:ext uri="{FF2B5EF4-FFF2-40B4-BE49-F238E27FC236}">
                <a16:creationId xmlns:a16="http://schemas.microsoft.com/office/drawing/2014/main" id="{471AC6B3-8C6C-D642-F20F-6E8A3FCBA0D2}"/>
              </a:ext>
            </a:extLst>
          </p:cNvPr>
          <p:cNvSpPr>
            <a:spLocks noGrp="1"/>
          </p:cNvSpPr>
          <p:nvPr>
            <p:ph type="body" sz="quarter" idx="47"/>
          </p:nvPr>
        </p:nvSpPr>
        <p:spPr>
          <a:xfrm>
            <a:off x="3193699" y="4924724"/>
            <a:ext cx="2565615" cy="674879"/>
          </a:xfrm>
        </p:spPr>
        <p:txBody>
          <a:bodyPr>
            <a:normAutofit/>
          </a:bodyPr>
          <a:lstStyle/>
          <a:p>
            <a:r>
              <a:rPr lang="lt-LT" dirty="0" err="1"/>
              <a:t>Ceiling</a:t>
            </a:r>
            <a:endParaRPr lang="lt-LT" dirty="0"/>
          </a:p>
        </p:txBody>
      </p:sp>
      <p:pic>
        <p:nvPicPr>
          <p:cNvPr id="22" name="Picture Placeholder 21">
            <a:extLst>
              <a:ext uri="{FF2B5EF4-FFF2-40B4-BE49-F238E27FC236}">
                <a16:creationId xmlns:a16="http://schemas.microsoft.com/office/drawing/2014/main" id="{6E78A883-86BA-E30A-8ADE-C9F177528D45}"/>
              </a:ext>
            </a:extLst>
          </p:cNvPr>
          <p:cNvPicPr>
            <a:picLocks noGrp="1" noChangeAspect="1"/>
          </p:cNvPicPr>
          <p:nvPr>
            <p:ph type="pic" sz="quarter" idx="48"/>
          </p:nvPr>
        </p:nvPicPr>
        <p:blipFill rotWithShape="1">
          <a:blip r:embed="rId5" cstate="print">
            <a:extLst>
              <a:ext uri="{28A0092B-C50C-407E-A947-70E740481C1C}">
                <a14:useLocalDpi xmlns:a14="http://schemas.microsoft.com/office/drawing/2010/main" val="0"/>
              </a:ext>
            </a:extLst>
          </a:blip>
          <a:srcRect l="17145" r="17145"/>
          <a:stretch/>
        </p:blipFill>
        <p:spPr>
          <a:xfrm>
            <a:off x="6070066" y="2602630"/>
            <a:ext cx="2565616" cy="2200275"/>
          </a:xfrm>
        </p:spPr>
      </p:pic>
      <p:sp>
        <p:nvSpPr>
          <p:cNvPr id="18" name="Text Placeholder 17">
            <a:extLst>
              <a:ext uri="{FF2B5EF4-FFF2-40B4-BE49-F238E27FC236}">
                <a16:creationId xmlns:a16="http://schemas.microsoft.com/office/drawing/2014/main" id="{4AA6101C-6119-99F3-EC74-E2A23270CD11}"/>
              </a:ext>
            </a:extLst>
          </p:cNvPr>
          <p:cNvSpPr>
            <a:spLocks noGrp="1"/>
          </p:cNvSpPr>
          <p:nvPr>
            <p:ph type="body" sz="quarter" idx="49"/>
          </p:nvPr>
        </p:nvSpPr>
        <p:spPr>
          <a:xfrm>
            <a:off x="6070065" y="4924724"/>
            <a:ext cx="2565615" cy="674879"/>
          </a:xfrm>
        </p:spPr>
        <p:txBody>
          <a:bodyPr>
            <a:normAutofit/>
          </a:bodyPr>
          <a:lstStyle/>
          <a:p>
            <a:r>
              <a:rPr lang="lt-LT" dirty="0" err="1"/>
              <a:t>Wall</a:t>
            </a:r>
            <a:endParaRPr lang="lt-LT" dirty="0"/>
          </a:p>
        </p:txBody>
      </p:sp>
      <p:sp>
        <p:nvSpPr>
          <p:cNvPr id="6" name="Text Placeholder 14">
            <a:extLst>
              <a:ext uri="{FF2B5EF4-FFF2-40B4-BE49-F238E27FC236}">
                <a16:creationId xmlns:a16="http://schemas.microsoft.com/office/drawing/2014/main" id="{FAF753D8-1DE4-373E-2A0D-0206748CF173}"/>
              </a:ext>
            </a:extLst>
          </p:cNvPr>
          <p:cNvSpPr>
            <a:spLocks noGrp="1"/>
          </p:cNvSpPr>
          <p:nvPr>
            <p:ph type="body" sz="quarter" idx="24"/>
          </p:nvPr>
        </p:nvSpPr>
        <p:spPr>
          <a:xfrm>
            <a:off x="479425" y="418660"/>
            <a:ext cx="2880000" cy="285741"/>
          </a:xfrm>
        </p:spPr>
        <p:txBody>
          <a:bodyPr/>
          <a:lstStyle/>
          <a:p>
            <a:r>
              <a:rPr lang="lt-LT" dirty="0"/>
              <a:t>ACOUSTIC ARTWORK</a:t>
            </a:r>
          </a:p>
        </p:txBody>
      </p:sp>
      <p:pic>
        <p:nvPicPr>
          <p:cNvPr id="5" name="Picture Placeholder 22">
            <a:extLst>
              <a:ext uri="{FF2B5EF4-FFF2-40B4-BE49-F238E27FC236}">
                <a16:creationId xmlns:a16="http://schemas.microsoft.com/office/drawing/2014/main" id="{158050C0-4FFB-A7F1-C63F-CE3FABA08767}"/>
              </a:ext>
            </a:extLst>
          </p:cNvPr>
          <p:cNvPicPr>
            <a:picLocks noGrp="1" noChangeAspect="1"/>
          </p:cNvPicPr>
          <p:nvPr>
            <p:ph type="pic" sz="quarter" idx="42"/>
          </p:nvPr>
        </p:nvPicPr>
        <p:blipFill rotWithShape="1">
          <a:blip r:embed="rId6" cstate="print">
            <a:extLst>
              <a:ext uri="{28A0092B-C50C-407E-A947-70E740481C1C}">
                <a14:useLocalDpi xmlns:a14="http://schemas.microsoft.com/office/drawing/2010/main" val="0"/>
              </a:ext>
            </a:extLst>
          </a:blip>
          <a:srcRect l="6505" t="-29260" r="8668" b="1"/>
          <a:stretch/>
        </p:blipFill>
        <p:spPr>
          <a:xfrm>
            <a:off x="8972447" y="2602630"/>
            <a:ext cx="2566988" cy="2200275"/>
          </a:xfrm>
        </p:spPr>
      </p:pic>
    </p:spTree>
    <p:extLst>
      <p:ext uri="{BB962C8B-B14F-4D97-AF65-F5344CB8AC3E}">
        <p14:creationId xmlns:p14="http://schemas.microsoft.com/office/powerpoint/2010/main" val="1433555236"/>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2067</Words>
  <Application>Microsoft Office PowerPoint</Application>
  <PresentationFormat>Breitbild</PresentationFormat>
  <Paragraphs>217</Paragraphs>
  <Slides>39</Slides>
  <Notes>37</Notes>
  <HiddenSlides>0</HiddenSlides>
  <MMClips>0</MMClips>
  <ScaleCrop>false</ScaleCrop>
  <HeadingPairs>
    <vt:vector size="6" baseType="variant">
      <vt:variant>
        <vt:lpstr>Verwendete Schriftarten</vt:lpstr>
      </vt:variant>
      <vt:variant>
        <vt:i4>9</vt:i4>
      </vt:variant>
      <vt:variant>
        <vt:lpstr>Design</vt:lpstr>
      </vt:variant>
      <vt:variant>
        <vt:i4>5</vt:i4>
      </vt:variant>
      <vt:variant>
        <vt:lpstr>Folientitel</vt:lpstr>
      </vt:variant>
      <vt:variant>
        <vt:i4>39</vt:i4>
      </vt:variant>
    </vt:vector>
  </HeadingPairs>
  <TitlesOfParts>
    <vt:vector size="53" baseType="lpstr">
      <vt:lpstr>Visuelt Pro</vt:lpstr>
      <vt:lpstr>Visuelt Pro Light</vt:lpstr>
      <vt:lpstr>Calibri</vt:lpstr>
      <vt:lpstr>Arial</vt:lpstr>
      <vt:lpstr>Roboto Light</vt:lpstr>
      <vt:lpstr>Roboto</vt:lpstr>
      <vt:lpstr>Söhne</vt:lpstr>
      <vt:lpstr>Times New Roman</vt:lpstr>
      <vt:lpstr>Segoe UI</vt:lpstr>
      <vt:lpstr>1-Dynamic Blue</vt:lpstr>
      <vt:lpstr>2_Sage Green</vt:lpstr>
      <vt:lpstr>3_Orange Sandstone</vt:lpstr>
      <vt:lpstr>4_Linen Grey</vt:lpstr>
      <vt:lpstr>5_Graphite Grey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Kibemo GmbH</cp:lastModifiedBy>
  <cp:revision>378</cp:revision>
  <dcterms:created xsi:type="dcterms:W3CDTF">2021-05-14T07:59:25Z</dcterms:created>
  <dcterms:modified xsi:type="dcterms:W3CDTF">2023-12-15T16:23:00Z</dcterms:modified>
</cp:coreProperties>
</file>